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258" r:id="rId4"/>
    <p:sldId id="266" r:id="rId5"/>
    <p:sldId id="259" r:id="rId6"/>
    <p:sldId id="260" r:id="rId7"/>
    <p:sldId id="261" r:id="rId8"/>
    <p:sldId id="262" r:id="rId9"/>
    <p:sldId id="263"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FA5A906-50D3-4F87-9F30-AE18904FEB3A}" v="22" dt="2022-01-26T00:32:14.89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manda Ramirez" userId="c6806f8970d1a8f1" providerId="LiveId" clId="{1FA5A906-50D3-4F87-9F30-AE18904FEB3A}"/>
    <pc:docChg chg="undo custSel addSld delSld modSld">
      <pc:chgData name="Amanda Ramirez" userId="c6806f8970d1a8f1" providerId="LiveId" clId="{1FA5A906-50D3-4F87-9F30-AE18904FEB3A}" dt="2022-01-26T00:33:59.005" v="3101" actId="1076"/>
      <pc:docMkLst>
        <pc:docMk/>
      </pc:docMkLst>
      <pc:sldChg chg="addSp modSp mod setBg addAnim modAnim">
        <pc:chgData name="Amanda Ramirez" userId="c6806f8970d1a8f1" providerId="LiveId" clId="{1FA5A906-50D3-4F87-9F30-AE18904FEB3A}" dt="2022-01-25T18:19:36.025" v="51" actId="27636"/>
        <pc:sldMkLst>
          <pc:docMk/>
          <pc:sldMk cId="2635816152" sldId="256"/>
        </pc:sldMkLst>
        <pc:spChg chg="mod ord">
          <ac:chgData name="Amanda Ramirez" userId="c6806f8970d1a8f1" providerId="LiveId" clId="{1FA5A906-50D3-4F87-9F30-AE18904FEB3A}" dt="2022-01-25T18:19:04.716" v="44" actId="26606"/>
          <ac:spMkLst>
            <pc:docMk/>
            <pc:sldMk cId="2635816152" sldId="256"/>
            <ac:spMk id="2" creationId="{A7F942BC-D7C8-4295-99AC-4351AB05FEAC}"/>
          </ac:spMkLst>
        </pc:spChg>
        <pc:spChg chg="mod ord">
          <ac:chgData name="Amanda Ramirez" userId="c6806f8970d1a8f1" providerId="LiveId" clId="{1FA5A906-50D3-4F87-9F30-AE18904FEB3A}" dt="2022-01-25T18:19:36.025" v="51" actId="27636"/>
          <ac:spMkLst>
            <pc:docMk/>
            <pc:sldMk cId="2635816152" sldId="256"/>
            <ac:spMk id="3" creationId="{97AB4BFD-C317-46CA-9710-CE8898A8135A}"/>
          </ac:spMkLst>
        </pc:spChg>
        <pc:spChg chg="add">
          <ac:chgData name="Amanda Ramirez" userId="c6806f8970d1a8f1" providerId="LiveId" clId="{1FA5A906-50D3-4F87-9F30-AE18904FEB3A}" dt="2022-01-25T18:19:04.716" v="44" actId="26606"/>
          <ac:spMkLst>
            <pc:docMk/>
            <pc:sldMk cId="2635816152" sldId="256"/>
            <ac:spMk id="9" creationId="{17CDB40A-75BB-4498-A20B-59C3984A3A94}"/>
          </ac:spMkLst>
        </pc:spChg>
        <pc:picChg chg="add mod">
          <ac:chgData name="Amanda Ramirez" userId="c6806f8970d1a8f1" providerId="LiveId" clId="{1FA5A906-50D3-4F87-9F30-AE18904FEB3A}" dt="2022-01-25T18:19:02.014" v="43"/>
          <ac:picMkLst>
            <pc:docMk/>
            <pc:sldMk cId="2635816152" sldId="256"/>
            <ac:picMk id="4" creationId="{003FE334-E8C7-4A62-AC6C-E5BBB38B8FC0}"/>
          </ac:picMkLst>
        </pc:picChg>
      </pc:sldChg>
      <pc:sldChg chg="addSp delSp modSp mod">
        <pc:chgData name="Amanda Ramirez" userId="c6806f8970d1a8f1" providerId="LiveId" clId="{1FA5A906-50D3-4F87-9F30-AE18904FEB3A}" dt="2022-01-25T18:26:20.633" v="508" actId="20577"/>
        <pc:sldMkLst>
          <pc:docMk/>
          <pc:sldMk cId="3154714507" sldId="257"/>
        </pc:sldMkLst>
        <pc:spChg chg="del">
          <ac:chgData name="Amanda Ramirez" userId="c6806f8970d1a8f1" providerId="LiveId" clId="{1FA5A906-50D3-4F87-9F30-AE18904FEB3A}" dt="2022-01-25T18:22:59.003" v="56" actId="478"/>
          <ac:spMkLst>
            <pc:docMk/>
            <pc:sldMk cId="3154714507" sldId="257"/>
            <ac:spMk id="2" creationId="{37B901AE-F051-4066-A690-9E98DDC05926}"/>
          </ac:spMkLst>
        </pc:spChg>
        <pc:spChg chg="add mod">
          <ac:chgData name="Amanda Ramirez" userId="c6806f8970d1a8f1" providerId="LiveId" clId="{1FA5A906-50D3-4F87-9F30-AE18904FEB3A}" dt="2022-01-25T18:25:32.959" v="344" actId="1076"/>
          <ac:spMkLst>
            <pc:docMk/>
            <pc:sldMk cId="3154714507" sldId="257"/>
            <ac:spMk id="3" creationId="{8343FC60-9D10-4917-BEAC-5FA9F3AAA10F}"/>
          </ac:spMkLst>
        </pc:spChg>
        <pc:spChg chg="mod">
          <ac:chgData name="Amanda Ramirez" userId="c6806f8970d1a8f1" providerId="LiveId" clId="{1FA5A906-50D3-4F87-9F30-AE18904FEB3A}" dt="2022-01-25T18:24:22.383" v="201" actId="20577"/>
          <ac:spMkLst>
            <pc:docMk/>
            <pc:sldMk cId="3154714507" sldId="257"/>
            <ac:spMk id="5" creationId="{485EABFC-12C0-400A-8051-359DA669F82A}"/>
          </ac:spMkLst>
        </pc:spChg>
        <pc:spChg chg="mod">
          <ac:chgData name="Amanda Ramirez" userId="c6806f8970d1a8f1" providerId="LiveId" clId="{1FA5A906-50D3-4F87-9F30-AE18904FEB3A}" dt="2022-01-25T18:26:20.633" v="508" actId="20577"/>
          <ac:spMkLst>
            <pc:docMk/>
            <pc:sldMk cId="3154714507" sldId="257"/>
            <ac:spMk id="6" creationId="{31DC171C-EBC2-4335-82D1-4D151EDD5D4C}"/>
          </ac:spMkLst>
        </pc:spChg>
        <pc:spChg chg="add mod">
          <ac:chgData name="Amanda Ramirez" userId="c6806f8970d1a8f1" providerId="LiveId" clId="{1FA5A906-50D3-4F87-9F30-AE18904FEB3A}" dt="2022-01-25T18:26:13.175" v="491" actId="20577"/>
          <ac:spMkLst>
            <pc:docMk/>
            <pc:sldMk cId="3154714507" sldId="257"/>
            <ac:spMk id="9" creationId="{4B8A4F48-91B0-4C94-93BF-F375B3F39889}"/>
          </ac:spMkLst>
        </pc:spChg>
      </pc:sldChg>
      <pc:sldChg chg="addSp delSp modSp mod">
        <pc:chgData name="Amanda Ramirez" userId="c6806f8970d1a8f1" providerId="LiveId" clId="{1FA5A906-50D3-4F87-9F30-AE18904FEB3A}" dt="2022-01-26T00:06:03.722" v="1063" actId="1076"/>
        <pc:sldMkLst>
          <pc:docMk/>
          <pc:sldMk cId="1474665220" sldId="258"/>
        </pc:sldMkLst>
        <pc:spChg chg="mod">
          <ac:chgData name="Amanda Ramirez" userId="c6806f8970d1a8f1" providerId="LiveId" clId="{1FA5A906-50D3-4F87-9F30-AE18904FEB3A}" dt="2022-01-25T18:26:29.880" v="516" actId="20577"/>
          <ac:spMkLst>
            <pc:docMk/>
            <pc:sldMk cId="1474665220" sldId="258"/>
            <ac:spMk id="3" creationId="{AD072AE3-4193-4649-9D01-9BA001A70B8A}"/>
          </ac:spMkLst>
        </pc:spChg>
        <pc:spChg chg="del">
          <ac:chgData name="Amanda Ramirez" userId="c6806f8970d1a8f1" providerId="LiveId" clId="{1FA5A906-50D3-4F87-9F30-AE18904FEB3A}" dt="2022-01-25T18:26:34.037" v="517" actId="478"/>
          <ac:spMkLst>
            <pc:docMk/>
            <pc:sldMk cId="1474665220" sldId="258"/>
            <ac:spMk id="6" creationId="{8CD9A4EF-2834-4403-B942-EA5B9C7333E4}"/>
          </ac:spMkLst>
        </pc:spChg>
        <pc:spChg chg="add mod">
          <ac:chgData name="Amanda Ramirez" userId="c6806f8970d1a8f1" providerId="LiveId" clId="{1FA5A906-50D3-4F87-9F30-AE18904FEB3A}" dt="2022-01-26T00:06:03.722" v="1063" actId="1076"/>
          <ac:spMkLst>
            <pc:docMk/>
            <pc:sldMk cId="1474665220" sldId="258"/>
            <ac:spMk id="7" creationId="{FBB1B375-B806-4833-AAF4-A8DB7477A6C1}"/>
          </ac:spMkLst>
        </pc:spChg>
        <pc:picChg chg="add mod">
          <ac:chgData name="Amanda Ramirez" userId="c6806f8970d1a8f1" providerId="LiveId" clId="{1FA5A906-50D3-4F87-9F30-AE18904FEB3A}" dt="2022-01-26T00:05:28.405" v="1014" actId="1076"/>
          <ac:picMkLst>
            <pc:docMk/>
            <pc:sldMk cId="1474665220" sldId="258"/>
            <ac:picMk id="5" creationId="{8AD00F9F-F982-4281-92B4-C959BF13BAE4}"/>
          </ac:picMkLst>
        </pc:picChg>
      </pc:sldChg>
      <pc:sldChg chg="addSp delSp modSp mod">
        <pc:chgData name="Amanda Ramirez" userId="c6806f8970d1a8f1" providerId="LiveId" clId="{1FA5A906-50D3-4F87-9F30-AE18904FEB3A}" dt="2022-01-26T00:15:26.359" v="1633" actId="20577"/>
        <pc:sldMkLst>
          <pc:docMk/>
          <pc:sldMk cId="3159730681" sldId="259"/>
        </pc:sldMkLst>
        <pc:spChg chg="mod">
          <ac:chgData name="Amanda Ramirez" userId="c6806f8970d1a8f1" providerId="LiveId" clId="{1FA5A906-50D3-4F87-9F30-AE18904FEB3A}" dt="2022-01-26T00:15:26.359" v="1633" actId="20577"/>
          <ac:spMkLst>
            <pc:docMk/>
            <pc:sldMk cId="3159730681" sldId="259"/>
            <ac:spMk id="2" creationId="{CA13B5C2-D829-4298-B71C-B3239AB14D05}"/>
          </ac:spMkLst>
        </pc:spChg>
        <pc:spChg chg="mod">
          <ac:chgData name="Amanda Ramirez" userId="c6806f8970d1a8f1" providerId="LiveId" clId="{1FA5A906-50D3-4F87-9F30-AE18904FEB3A}" dt="2022-01-25T18:26:56.225" v="547" actId="20577"/>
          <ac:spMkLst>
            <pc:docMk/>
            <pc:sldMk cId="3159730681" sldId="259"/>
            <ac:spMk id="3" creationId="{A17728BF-8209-484B-BED3-293806690883}"/>
          </ac:spMkLst>
        </pc:spChg>
        <pc:spChg chg="mod ord">
          <ac:chgData name="Amanda Ramirez" userId="c6806f8970d1a8f1" providerId="LiveId" clId="{1FA5A906-50D3-4F87-9F30-AE18904FEB3A}" dt="2022-01-26T00:11:31.754" v="1614" actId="1076"/>
          <ac:spMkLst>
            <pc:docMk/>
            <pc:sldMk cId="3159730681" sldId="259"/>
            <ac:spMk id="4" creationId="{9D55635D-2F04-4DDE-99FA-D121BB9488C2}"/>
          </ac:spMkLst>
        </pc:spChg>
        <pc:spChg chg="del">
          <ac:chgData name="Amanda Ramirez" userId="c6806f8970d1a8f1" providerId="LiveId" clId="{1FA5A906-50D3-4F87-9F30-AE18904FEB3A}" dt="2022-01-25T18:22:45.761" v="53" actId="478"/>
          <ac:spMkLst>
            <pc:docMk/>
            <pc:sldMk cId="3159730681" sldId="259"/>
            <ac:spMk id="5" creationId="{108DAE5E-4619-412D-AD36-67A120BC1146}"/>
          </ac:spMkLst>
        </pc:spChg>
        <pc:spChg chg="add mod">
          <ac:chgData name="Amanda Ramirez" userId="c6806f8970d1a8f1" providerId="LiveId" clId="{1FA5A906-50D3-4F87-9F30-AE18904FEB3A}" dt="2022-01-25T18:30:49.204" v="993" actId="14100"/>
          <ac:spMkLst>
            <pc:docMk/>
            <pc:sldMk cId="3159730681" sldId="259"/>
            <ac:spMk id="9" creationId="{49B102E1-4D11-4C72-9F12-07CA151CF8E7}"/>
          </ac:spMkLst>
        </pc:spChg>
        <pc:spChg chg="add mod">
          <ac:chgData name="Amanda Ramirez" userId="c6806f8970d1a8f1" providerId="LiveId" clId="{1FA5A906-50D3-4F87-9F30-AE18904FEB3A}" dt="2022-01-25T18:35:21.141" v="1007" actId="1076"/>
          <ac:spMkLst>
            <pc:docMk/>
            <pc:sldMk cId="3159730681" sldId="259"/>
            <ac:spMk id="10" creationId="{3E7141C5-568D-48D4-8644-15DAB4A54F3D}"/>
          </ac:spMkLst>
        </pc:spChg>
        <pc:spChg chg="add mod">
          <ac:chgData name="Amanda Ramirez" userId="c6806f8970d1a8f1" providerId="LiveId" clId="{1FA5A906-50D3-4F87-9F30-AE18904FEB3A}" dt="2022-01-25T18:35:33.546" v="1010" actId="1076"/>
          <ac:spMkLst>
            <pc:docMk/>
            <pc:sldMk cId="3159730681" sldId="259"/>
            <ac:spMk id="11" creationId="{4A1898D0-AD28-4D54-B778-5212B58ED7C7}"/>
          </ac:spMkLst>
        </pc:spChg>
        <pc:spChg chg="add mod">
          <ac:chgData name="Amanda Ramirez" userId="c6806f8970d1a8f1" providerId="LiveId" clId="{1FA5A906-50D3-4F87-9F30-AE18904FEB3A}" dt="2022-01-26T00:12:21.250" v="1629" actId="20577"/>
          <ac:spMkLst>
            <pc:docMk/>
            <pc:sldMk cId="3159730681" sldId="259"/>
            <ac:spMk id="13" creationId="{BF7C4478-E5F0-4E30-927B-D0AEF32B7F1A}"/>
          </ac:spMkLst>
        </pc:spChg>
        <pc:spChg chg="add mod">
          <ac:chgData name="Amanda Ramirez" userId="c6806f8970d1a8f1" providerId="LiveId" clId="{1FA5A906-50D3-4F87-9F30-AE18904FEB3A}" dt="2022-01-26T00:12:24.146" v="1631" actId="20577"/>
          <ac:spMkLst>
            <pc:docMk/>
            <pc:sldMk cId="3159730681" sldId="259"/>
            <ac:spMk id="14" creationId="{1C54F863-1CCC-49CD-8769-F2033876B7E9}"/>
          </ac:spMkLst>
        </pc:spChg>
        <pc:picChg chg="add mod">
          <ac:chgData name="Amanda Ramirez" userId="c6806f8970d1a8f1" providerId="LiveId" clId="{1FA5A906-50D3-4F87-9F30-AE18904FEB3A}" dt="2022-01-25T18:35:18.324" v="1006" actId="1076"/>
          <ac:picMkLst>
            <pc:docMk/>
            <pc:sldMk cId="3159730681" sldId="259"/>
            <ac:picMk id="7" creationId="{A8545E70-A78F-4C92-B0C4-5C1A3D6B4D16}"/>
          </ac:picMkLst>
        </pc:picChg>
        <pc:picChg chg="del">
          <ac:chgData name="Amanda Ramirez" userId="c6806f8970d1a8f1" providerId="LiveId" clId="{1FA5A906-50D3-4F87-9F30-AE18904FEB3A}" dt="2022-01-25T18:22:43.374" v="52" actId="478"/>
          <ac:picMkLst>
            <pc:docMk/>
            <pc:sldMk cId="3159730681" sldId="259"/>
            <ac:picMk id="8" creationId="{AA094D1B-55AA-4D08-B104-8B51759995C0}"/>
          </ac:picMkLst>
        </pc:picChg>
        <pc:picChg chg="add mod modCrop">
          <ac:chgData name="Amanda Ramirez" userId="c6806f8970d1a8f1" providerId="LiveId" clId="{1FA5A906-50D3-4F87-9F30-AE18904FEB3A}" dt="2022-01-26T00:12:04.104" v="1622" actId="14100"/>
          <ac:picMkLst>
            <pc:docMk/>
            <pc:sldMk cId="3159730681" sldId="259"/>
            <ac:picMk id="12" creationId="{650CB93A-35F9-43FA-891E-F58C1D5F5DE0}"/>
          </ac:picMkLst>
        </pc:picChg>
      </pc:sldChg>
      <pc:sldChg chg="addSp delSp modSp mod">
        <pc:chgData name="Amanda Ramirez" userId="c6806f8970d1a8f1" providerId="LiveId" clId="{1FA5A906-50D3-4F87-9F30-AE18904FEB3A}" dt="2022-01-26T00:17:25.579" v="1738" actId="14100"/>
        <pc:sldMkLst>
          <pc:docMk/>
          <pc:sldMk cId="1978373507" sldId="260"/>
        </pc:sldMkLst>
        <pc:spChg chg="mod">
          <ac:chgData name="Amanda Ramirez" userId="c6806f8970d1a8f1" providerId="LiveId" clId="{1FA5A906-50D3-4F87-9F30-AE18904FEB3A}" dt="2022-01-26T00:15:29.466" v="1635" actId="20577"/>
          <ac:spMkLst>
            <pc:docMk/>
            <pc:sldMk cId="1978373507" sldId="260"/>
            <ac:spMk id="2" creationId="{0C0103E0-FF52-4627-BA6F-A4A5E1A809A4}"/>
          </ac:spMkLst>
        </pc:spChg>
        <pc:spChg chg="mod">
          <ac:chgData name="Amanda Ramirez" userId="c6806f8970d1a8f1" providerId="LiveId" clId="{1FA5A906-50D3-4F87-9F30-AE18904FEB3A}" dt="2022-01-26T00:16:01.659" v="1724" actId="14100"/>
          <ac:spMkLst>
            <pc:docMk/>
            <pc:sldMk cId="1978373507" sldId="260"/>
            <ac:spMk id="3" creationId="{D59E2858-B4B1-4B6D-B9AC-31F56B1F4A6B}"/>
          </ac:spMkLst>
        </pc:spChg>
        <pc:spChg chg="del mod">
          <ac:chgData name="Amanda Ramirez" userId="c6806f8970d1a8f1" providerId="LiveId" clId="{1FA5A906-50D3-4F87-9F30-AE18904FEB3A}" dt="2022-01-26T00:16:05.237" v="1727" actId="478"/>
          <ac:spMkLst>
            <pc:docMk/>
            <pc:sldMk cId="1978373507" sldId="260"/>
            <ac:spMk id="5" creationId="{785E364D-924A-4B07-9F9D-899C28A48B1D}"/>
          </ac:spMkLst>
        </pc:spChg>
        <pc:spChg chg="del">
          <ac:chgData name="Amanda Ramirez" userId="c6806f8970d1a8f1" providerId="LiveId" clId="{1FA5A906-50D3-4F87-9F30-AE18904FEB3A}" dt="2022-01-26T00:16:17.620" v="1729" actId="478"/>
          <ac:spMkLst>
            <pc:docMk/>
            <pc:sldMk cId="1978373507" sldId="260"/>
            <ac:spMk id="7" creationId="{D5BC9080-CF1A-4DA4-B01B-7226B328BAA1}"/>
          </ac:spMkLst>
        </pc:spChg>
        <pc:spChg chg="del">
          <ac:chgData name="Amanda Ramirez" userId="c6806f8970d1a8f1" providerId="LiveId" clId="{1FA5A906-50D3-4F87-9F30-AE18904FEB3A}" dt="2022-01-26T00:16:09.729" v="1728" actId="478"/>
          <ac:spMkLst>
            <pc:docMk/>
            <pc:sldMk cId="1978373507" sldId="260"/>
            <ac:spMk id="9" creationId="{8C3B2D48-D714-4C6B-8835-68549A1A1827}"/>
          </ac:spMkLst>
        </pc:spChg>
        <pc:picChg chg="del">
          <ac:chgData name="Amanda Ramirez" userId="c6806f8970d1a8f1" providerId="LiveId" clId="{1FA5A906-50D3-4F87-9F30-AE18904FEB3A}" dt="2022-01-26T00:16:03.737" v="1725" actId="478"/>
          <ac:picMkLst>
            <pc:docMk/>
            <pc:sldMk cId="1978373507" sldId="260"/>
            <ac:picMk id="6" creationId="{2FF3890E-D499-47E4-8DF5-FFA6FB0B1DB6}"/>
          </ac:picMkLst>
        </pc:picChg>
        <pc:picChg chg="add mod">
          <ac:chgData name="Amanda Ramirez" userId="c6806f8970d1a8f1" providerId="LiveId" clId="{1FA5A906-50D3-4F87-9F30-AE18904FEB3A}" dt="2022-01-26T00:16:50.411" v="1731" actId="1076"/>
          <ac:picMkLst>
            <pc:docMk/>
            <pc:sldMk cId="1978373507" sldId="260"/>
            <ac:picMk id="8" creationId="{5EB4FDC6-E1D8-4D78-A90F-22E8A6B5EC48}"/>
          </ac:picMkLst>
        </pc:picChg>
        <pc:picChg chg="add mod">
          <ac:chgData name="Amanda Ramirez" userId="c6806f8970d1a8f1" providerId="LiveId" clId="{1FA5A906-50D3-4F87-9F30-AE18904FEB3A}" dt="2022-01-26T00:17:25.579" v="1738" actId="14100"/>
          <ac:picMkLst>
            <pc:docMk/>
            <pc:sldMk cId="1978373507" sldId="260"/>
            <ac:picMk id="11" creationId="{BB02D298-F303-4767-A3C7-470A227F1158}"/>
          </ac:picMkLst>
        </pc:picChg>
      </pc:sldChg>
      <pc:sldChg chg="addSp delSp modSp mod">
        <pc:chgData name="Amanda Ramirez" userId="c6806f8970d1a8f1" providerId="LiveId" clId="{1FA5A906-50D3-4F87-9F30-AE18904FEB3A}" dt="2022-01-26T00:22:54.582" v="2082" actId="1076"/>
        <pc:sldMkLst>
          <pc:docMk/>
          <pc:sldMk cId="1483242813" sldId="261"/>
        </pc:sldMkLst>
        <pc:spChg chg="mod">
          <ac:chgData name="Amanda Ramirez" userId="c6806f8970d1a8f1" providerId="LiveId" clId="{1FA5A906-50D3-4F87-9F30-AE18904FEB3A}" dt="2022-01-26T00:17:39.325" v="1740" actId="20577"/>
          <ac:spMkLst>
            <pc:docMk/>
            <pc:sldMk cId="1483242813" sldId="261"/>
            <ac:spMk id="2" creationId="{942BC768-9481-4B85-8688-C88142F45C8A}"/>
          </ac:spMkLst>
        </pc:spChg>
        <pc:spChg chg="mod">
          <ac:chgData name="Amanda Ramirez" userId="c6806f8970d1a8f1" providerId="LiveId" clId="{1FA5A906-50D3-4F87-9F30-AE18904FEB3A}" dt="2022-01-26T00:18:08.979" v="1823" actId="1076"/>
          <ac:spMkLst>
            <pc:docMk/>
            <pc:sldMk cId="1483242813" sldId="261"/>
            <ac:spMk id="3" creationId="{91976811-B957-4F78-99CF-9ED43EA5737C}"/>
          </ac:spMkLst>
        </pc:spChg>
        <pc:spChg chg="del">
          <ac:chgData name="Amanda Ramirez" userId="c6806f8970d1a8f1" providerId="LiveId" clId="{1FA5A906-50D3-4F87-9F30-AE18904FEB3A}" dt="2022-01-26T00:18:13.590" v="1826" actId="478"/>
          <ac:spMkLst>
            <pc:docMk/>
            <pc:sldMk cId="1483242813" sldId="261"/>
            <ac:spMk id="5" creationId="{049E15C8-AB1D-4565-83BA-8F31376CECF0}"/>
          </ac:spMkLst>
        </pc:spChg>
        <pc:spChg chg="del">
          <ac:chgData name="Amanda Ramirez" userId="c6806f8970d1a8f1" providerId="LiveId" clId="{1FA5A906-50D3-4F87-9F30-AE18904FEB3A}" dt="2022-01-26T00:18:11.969" v="1824" actId="478"/>
          <ac:spMkLst>
            <pc:docMk/>
            <pc:sldMk cId="1483242813" sldId="261"/>
            <ac:spMk id="6" creationId="{38F8051D-CB7F-4FFD-A2DF-77F992F5C5C2}"/>
          </ac:spMkLst>
        </pc:spChg>
        <pc:spChg chg="add mod">
          <ac:chgData name="Amanda Ramirez" userId="c6806f8970d1a8f1" providerId="LiveId" clId="{1FA5A906-50D3-4F87-9F30-AE18904FEB3A}" dt="2022-01-26T00:19:27.667" v="1852" actId="1076"/>
          <ac:spMkLst>
            <pc:docMk/>
            <pc:sldMk cId="1483242813" sldId="261"/>
            <ac:spMk id="8" creationId="{05BBEFC3-3308-487F-A0C6-605C8F0A1311}"/>
          </ac:spMkLst>
        </pc:spChg>
        <pc:spChg chg="add mod">
          <ac:chgData name="Amanda Ramirez" userId="c6806f8970d1a8f1" providerId="LiveId" clId="{1FA5A906-50D3-4F87-9F30-AE18904FEB3A}" dt="2022-01-26T00:22:54.582" v="2082" actId="1076"/>
          <ac:spMkLst>
            <pc:docMk/>
            <pc:sldMk cId="1483242813" sldId="261"/>
            <ac:spMk id="10" creationId="{34D095C9-CBD4-484C-B6E3-684CD4832449}"/>
          </ac:spMkLst>
        </pc:spChg>
        <pc:picChg chg="add mod">
          <ac:chgData name="Amanda Ramirez" userId="c6806f8970d1a8f1" providerId="LiveId" clId="{1FA5A906-50D3-4F87-9F30-AE18904FEB3A}" dt="2022-01-26T00:18:42.592" v="1829" actId="14100"/>
          <ac:picMkLst>
            <pc:docMk/>
            <pc:sldMk cId="1483242813" sldId="261"/>
            <ac:picMk id="7" creationId="{6DCF8DF2-EFEF-44B2-B6F5-F4ACD76BDE40}"/>
          </ac:picMkLst>
        </pc:picChg>
        <pc:picChg chg="del">
          <ac:chgData name="Amanda Ramirez" userId="c6806f8970d1a8f1" providerId="LiveId" clId="{1FA5A906-50D3-4F87-9F30-AE18904FEB3A}" dt="2022-01-26T00:18:12.890" v="1825" actId="478"/>
          <ac:picMkLst>
            <pc:docMk/>
            <pc:sldMk cId="1483242813" sldId="261"/>
            <ac:picMk id="9" creationId="{D20B52F7-80B5-4825-85A2-8CA75CB7C798}"/>
          </ac:picMkLst>
        </pc:picChg>
      </pc:sldChg>
      <pc:sldChg chg="addSp delSp modSp mod">
        <pc:chgData name="Amanda Ramirez" userId="c6806f8970d1a8f1" providerId="LiveId" clId="{1FA5A906-50D3-4F87-9F30-AE18904FEB3A}" dt="2022-01-26T00:26:25.685" v="2371" actId="14100"/>
        <pc:sldMkLst>
          <pc:docMk/>
          <pc:sldMk cId="1401840093" sldId="262"/>
        </pc:sldMkLst>
        <pc:spChg chg="mod">
          <ac:chgData name="Amanda Ramirez" userId="c6806f8970d1a8f1" providerId="LiveId" clId="{1FA5A906-50D3-4F87-9F30-AE18904FEB3A}" dt="2022-01-26T00:26:14.293" v="2366" actId="1076"/>
          <ac:spMkLst>
            <pc:docMk/>
            <pc:sldMk cId="1401840093" sldId="262"/>
            <ac:spMk id="2" creationId="{2E24E2B2-E63A-4519-A0DC-238079B484CB}"/>
          </ac:spMkLst>
        </pc:spChg>
        <pc:spChg chg="mod">
          <ac:chgData name="Amanda Ramirez" userId="c6806f8970d1a8f1" providerId="LiveId" clId="{1FA5A906-50D3-4F87-9F30-AE18904FEB3A}" dt="2022-01-26T00:26:19.620" v="2368" actId="14100"/>
          <ac:spMkLst>
            <pc:docMk/>
            <pc:sldMk cId="1401840093" sldId="262"/>
            <ac:spMk id="3" creationId="{0E09DEE8-1A4E-49E1-91A0-DF004FBF5226}"/>
          </ac:spMkLst>
        </pc:spChg>
        <pc:spChg chg="del">
          <ac:chgData name="Amanda Ramirez" userId="c6806f8970d1a8f1" providerId="LiveId" clId="{1FA5A906-50D3-4F87-9F30-AE18904FEB3A}" dt="2022-01-26T00:23:33.068" v="2171" actId="478"/>
          <ac:spMkLst>
            <pc:docMk/>
            <pc:sldMk cId="1401840093" sldId="262"/>
            <ac:spMk id="8" creationId="{CB11E4B3-9D7F-445D-99A3-AA45DA6ED340}"/>
          </ac:spMkLst>
        </pc:spChg>
        <pc:spChg chg="del">
          <ac:chgData name="Amanda Ramirez" userId="c6806f8970d1a8f1" providerId="LiveId" clId="{1FA5A906-50D3-4F87-9F30-AE18904FEB3A}" dt="2022-01-26T00:23:30.981" v="2170" actId="478"/>
          <ac:spMkLst>
            <pc:docMk/>
            <pc:sldMk cId="1401840093" sldId="262"/>
            <ac:spMk id="9" creationId="{968EC300-5A2E-4DC9-840A-CB9849B7023A}"/>
          </ac:spMkLst>
        </pc:spChg>
        <pc:picChg chg="add mod">
          <ac:chgData name="Amanda Ramirez" userId="c6806f8970d1a8f1" providerId="LiveId" clId="{1FA5A906-50D3-4F87-9F30-AE18904FEB3A}" dt="2022-01-26T00:26:25.685" v="2371" actId="14100"/>
          <ac:picMkLst>
            <pc:docMk/>
            <pc:sldMk cId="1401840093" sldId="262"/>
            <ac:picMk id="5" creationId="{1ED3FDA0-064D-4513-B889-E3815A6A65CD}"/>
          </ac:picMkLst>
        </pc:picChg>
        <pc:picChg chg="del">
          <ac:chgData name="Amanda Ramirez" userId="c6806f8970d1a8f1" providerId="LiveId" clId="{1FA5A906-50D3-4F87-9F30-AE18904FEB3A}" dt="2022-01-26T00:23:33.880" v="2172" actId="478"/>
          <ac:picMkLst>
            <pc:docMk/>
            <pc:sldMk cId="1401840093" sldId="262"/>
            <ac:picMk id="7" creationId="{98BAF735-049E-45C0-893D-EBE8693C3FF4}"/>
          </ac:picMkLst>
        </pc:picChg>
      </pc:sldChg>
      <pc:sldChg chg="addSp delSp modSp mod">
        <pc:chgData name="Amanda Ramirez" userId="c6806f8970d1a8f1" providerId="LiveId" clId="{1FA5A906-50D3-4F87-9F30-AE18904FEB3A}" dt="2022-01-26T00:31:34.967" v="2775" actId="20577"/>
        <pc:sldMkLst>
          <pc:docMk/>
          <pc:sldMk cId="3031153335" sldId="263"/>
        </pc:sldMkLst>
        <pc:spChg chg="mod">
          <ac:chgData name="Amanda Ramirez" userId="c6806f8970d1a8f1" providerId="LiveId" clId="{1FA5A906-50D3-4F87-9F30-AE18904FEB3A}" dt="2022-01-26T00:30:01.835" v="2750" actId="1076"/>
          <ac:spMkLst>
            <pc:docMk/>
            <pc:sldMk cId="3031153335" sldId="263"/>
            <ac:spMk id="2" creationId="{1993DE89-075A-43AD-8D94-ADA608F24D11}"/>
          </ac:spMkLst>
        </pc:spChg>
        <pc:spChg chg="mod">
          <ac:chgData name="Amanda Ramirez" userId="c6806f8970d1a8f1" providerId="LiveId" clId="{1FA5A906-50D3-4F87-9F30-AE18904FEB3A}" dt="2022-01-26T00:30:04.682" v="2751" actId="1076"/>
          <ac:spMkLst>
            <pc:docMk/>
            <pc:sldMk cId="3031153335" sldId="263"/>
            <ac:spMk id="3" creationId="{FCD4005D-D6FF-4C4E-B5B2-97BC9C1B9E51}"/>
          </ac:spMkLst>
        </pc:spChg>
        <pc:spChg chg="add mod">
          <ac:chgData name="Amanda Ramirez" userId="c6806f8970d1a8f1" providerId="LiveId" clId="{1FA5A906-50D3-4F87-9F30-AE18904FEB3A}" dt="2022-01-26T00:30:10.826" v="2753" actId="1076"/>
          <ac:spMkLst>
            <pc:docMk/>
            <pc:sldMk cId="3031153335" sldId="263"/>
            <ac:spMk id="4" creationId="{C1A5012D-A7D6-44B6-B986-DD05C9CD2914}"/>
          </ac:spMkLst>
        </pc:spChg>
        <pc:spChg chg="del">
          <ac:chgData name="Amanda Ramirez" userId="c6806f8970d1a8f1" providerId="LiveId" clId="{1FA5A906-50D3-4F87-9F30-AE18904FEB3A}" dt="2022-01-26T00:26:52.393" v="2417" actId="478"/>
          <ac:spMkLst>
            <pc:docMk/>
            <pc:sldMk cId="3031153335" sldId="263"/>
            <ac:spMk id="8" creationId="{8970CEA6-187E-4A9D-B462-CA9F4A33B00A}"/>
          </ac:spMkLst>
        </pc:spChg>
        <pc:spChg chg="mod">
          <ac:chgData name="Amanda Ramirez" userId="c6806f8970d1a8f1" providerId="LiveId" clId="{1FA5A906-50D3-4F87-9F30-AE18904FEB3A}" dt="2022-01-26T00:30:07.491" v="2752" actId="1076"/>
          <ac:spMkLst>
            <pc:docMk/>
            <pc:sldMk cId="3031153335" sldId="263"/>
            <ac:spMk id="9" creationId="{649E1606-16F9-436B-AC33-921DF3B16F03}"/>
          </ac:spMkLst>
        </pc:spChg>
        <pc:spChg chg="del">
          <ac:chgData name="Amanda Ramirez" userId="c6806f8970d1a8f1" providerId="LiveId" clId="{1FA5A906-50D3-4F87-9F30-AE18904FEB3A}" dt="2022-01-26T00:26:56.805" v="2418" actId="478"/>
          <ac:spMkLst>
            <pc:docMk/>
            <pc:sldMk cId="3031153335" sldId="263"/>
            <ac:spMk id="10" creationId="{ED120A0A-2627-471D-B1BA-3EFDDA43C8B7}"/>
          </ac:spMkLst>
        </pc:spChg>
        <pc:spChg chg="add mod">
          <ac:chgData name="Amanda Ramirez" userId="c6806f8970d1a8f1" providerId="LiveId" clId="{1FA5A906-50D3-4F87-9F30-AE18904FEB3A}" dt="2022-01-26T00:28:37.005" v="2638" actId="1076"/>
          <ac:spMkLst>
            <pc:docMk/>
            <pc:sldMk cId="3031153335" sldId="263"/>
            <ac:spMk id="11" creationId="{726FC69F-9C6B-41F1-9FA3-B64D822DD00F}"/>
          </ac:spMkLst>
        </pc:spChg>
        <pc:spChg chg="add mod">
          <ac:chgData name="Amanda Ramirez" userId="c6806f8970d1a8f1" providerId="LiveId" clId="{1FA5A906-50D3-4F87-9F30-AE18904FEB3A}" dt="2022-01-26T00:31:20.068" v="2769" actId="1076"/>
          <ac:spMkLst>
            <pc:docMk/>
            <pc:sldMk cId="3031153335" sldId="263"/>
            <ac:spMk id="13" creationId="{BF56A983-CF73-497B-A4BE-CAB68369A10F}"/>
          </ac:spMkLst>
        </pc:spChg>
        <pc:spChg chg="add mod">
          <ac:chgData name="Amanda Ramirez" userId="c6806f8970d1a8f1" providerId="LiveId" clId="{1FA5A906-50D3-4F87-9F30-AE18904FEB3A}" dt="2022-01-26T00:31:16.169" v="2768" actId="1076"/>
          <ac:spMkLst>
            <pc:docMk/>
            <pc:sldMk cId="3031153335" sldId="263"/>
            <ac:spMk id="14" creationId="{5A0A940F-D869-4FDC-AE1C-D303F0F54CA5}"/>
          </ac:spMkLst>
        </pc:spChg>
        <pc:spChg chg="add mod">
          <ac:chgData name="Amanda Ramirez" userId="c6806f8970d1a8f1" providerId="LiveId" clId="{1FA5A906-50D3-4F87-9F30-AE18904FEB3A}" dt="2022-01-26T00:31:29.323" v="2771" actId="1076"/>
          <ac:spMkLst>
            <pc:docMk/>
            <pc:sldMk cId="3031153335" sldId="263"/>
            <ac:spMk id="16" creationId="{5E355AC7-B6FA-4AA5-BBB4-B5EC4EAEAC1C}"/>
          </ac:spMkLst>
        </pc:spChg>
        <pc:spChg chg="add mod">
          <ac:chgData name="Amanda Ramirez" userId="c6806f8970d1a8f1" providerId="LiveId" clId="{1FA5A906-50D3-4F87-9F30-AE18904FEB3A}" dt="2022-01-26T00:31:34.967" v="2775" actId="20577"/>
          <ac:spMkLst>
            <pc:docMk/>
            <pc:sldMk cId="3031153335" sldId="263"/>
            <ac:spMk id="17" creationId="{3709F118-5D4D-4A2E-B295-11F3802BFB78}"/>
          </ac:spMkLst>
        </pc:spChg>
        <pc:picChg chg="del">
          <ac:chgData name="Amanda Ramirez" userId="c6806f8970d1a8f1" providerId="LiveId" clId="{1FA5A906-50D3-4F87-9F30-AE18904FEB3A}" dt="2022-01-26T00:26:51.093" v="2416" actId="478"/>
          <ac:picMkLst>
            <pc:docMk/>
            <pc:sldMk cId="3031153335" sldId="263"/>
            <ac:picMk id="6" creationId="{1D1164CF-D649-4324-90A1-62027B752E4B}"/>
          </ac:picMkLst>
        </pc:picChg>
        <pc:picChg chg="add mod">
          <ac:chgData name="Amanda Ramirez" userId="c6806f8970d1a8f1" providerId="LiveId" clId="{1FA5A906-50D3-4F87-9F30-AE18904FEB3A}" dt="2022-01-26T00:31:09.203" v="2766" actId="1076"/>
          <ac:picMkLst>
            <pc:docMk/>
            <pc:sldMk cId="3031153335" sldId="263"/>
            <ac:picMk id="12" creationId="{5DE97761-9019-4017-AC41-EEB3C9DCD25B}"/>
          </ac:picMkLst>
        </pc:picChg>
        <pc:picChg chg="add mod">
          <ac:chgData name="Amanda Ramirez" userId="c6806f8970d1a8f1" providerId="LiveId" clId="{1FA5A906-50D3-4F87-9F30-AE18904FEB3A}" dt="2022-01-26T00:31:12.740" v="2767" actId="1076"/>
          <ac:picMkLst>
            <pc:docMk/>
            <pc:sldMk cId="3031153335" sldId="263"/>
            <ac:picMk id="15" creationId="{0FC006D8-18F2-4CFF-9BB1-4A9A605F860F}"/>
          </ac:picMkLst>
        </pc:picChg>
      </pc:sldChg>
      <pc:sldChg chg="del">
        <pc:chgData name="Amanda Ramirez" userId="c6806f8970d1a8f1" providerId="LiveId" clId="{1FA5A906-50D3-4F87-9F30-AE18904FEB3A}" dt="2022-01-26T00:31:47.337" v="2776" actId="2696"/>
        <pc:sldMkLst>
          <pc:docMk/>
          <pc:sldMk cId="179696752" sldId="264"/>
        </pc:sldMkLst>
      </pc:sldChg>
      <pc:sldChg chg="addSp delSp modSp mod">
        <pc:chgData name="Amanda Ramirez" userId="c6806f8970d1a8f1" providerId="LiveId" clId="{1FA5A906-50D3-4F87-9F30-AE18904FEB3A}" dt="2022-01-26T00:33:59.005" v="3101" actId="1076"/>
        <pc:sldMkLst>
          <pc:docMk/>
          <pc:sldMk cId="1441863372" sldId="265"/>
        </pc:sldMkLst>
        <pc:spChg chg="mod">
          <ac:chgData name="Amanda Ramirez" userId="c6806f8970d1a8f1" providerId="LiveId" clId="{1FA5A906-50D3-4F87-9F30-AE18904FEB3A}" dt="2022-01-26T00:32:03.599" v="2796" actId="20577"/>
          <ac:spMkLst>
            <pc:docMk/>
            <pc:sldMk cId="1441863372" sldId="265"/>
            <ac:spMk id="3" creationId="{6EE852E8-5A23-4027-AF63-CBB4740DB1AF}"/>
          </ac:spMkLst>
        </pc:spChg>
        <pc:spChg chg="mod">
          <ac:chgData name="Amanda Ramirez" userId="c6806f8970d1a8f1" providerId="LiveId" clId="{1FA5A906-50D3-4F87-9F30-AE18904FEB3A}" dt="2022-01-26T00:33:56.240" v="3100" actId="1076"/>
          <ac:spMkLst>
            <pc:docMk/>
            <pc:sldMk cId="1441863372" sldId="265"/>
            <ac:spMk id="4" creationId="{15842DBE-1923-474B-BECB-043D21986831}"/>
          </ac:spMkLst>
        </pc:spChg>
        <pc:spChg chg="del">
          <ac:chgData name="Amanda Ramirez" userId="c6806f8970d1a8f1" providerId="LiveId" clId="{1FA5A906-50D3-4F87-9F30-AE18904FEB3A}" dt="2022-01-26T00:31:51.802" v="2777" actId="478"/>
          <ac:spMkLst>
            <pc:docMk/>
            <pc:sldMk cId="1441863372" sldId="265"/>
            <ac:spMk id="5" creationId="{A99E0C7E-0660-443A-84B3-95FA042A05BB}"/>
          </ac:spMkLst>
        </pc:spChg>
        <pc:spChg chg="add mod">
          <ac:chgData name="Amanda Ramirez" userId="c6806f8970d1a8f1" providerId="LiveId" clId="{1FA5A906-50D3-4F87-9F30-AE18904FEB3A}" dt="2022-01-26T00:33:59.005" v="3101" actId="1076"/>
          <ac:spMkLst>
            <pc:docMk/>
            <pc:sldMk cId="1441863372" sldId="265"/>
            <ac:spMk id="6" creationId="{90A2B19D-46A6-443B-A2A7-E6024ECC8701}"/>
          </ac:spMkLst>
        </pc:spChg>
      </pc:sldChg>
      <pc:sldChg chg="addSp delSp modSp new mod">
        <pc:chgData name="Amanda Ramirez" userId="c6806f8970d1a8f1" providerId="LiveId" clId="{1FA5A906-50D3-4F87-9F30-AE18904FEB3A}" dt="2022-01-26T00:10:34.637" v="1609" actId="478"/>
        <pc:sldMkLst>
          <pc:docMk/>
          <pc:sldMk cId="3157305999" sldId="266"/>
        </pc:sldMkLst>
        <pc:spChg chg="mod">
          <ac:chgData name="Amanda Ramirez" userId="c6806f8970d1a8f1" providerId="LiveId" clId="{1FA5A906-50D3-4F87-9F30-AE18904FEB3A}" dt="2022-01-26T00:06:27.487" v="1094" actId="20577"/>
          <ac:spMkLst>
            <pc:docMk/>
            <pc:sldMk cId="3157305999" sldId="266"/>
            <ac:spMk id="2" creationId="{3170B2B0-5269-4857-91DD-DE763908A030}"/>
          </ac:spMkLst>
        </pc:spChg>
        <pc:spChg chg="add mod">
          <ac:chgData name="Amanda Ramirez" userId="c6806f8970d1a8f1" providerId="LiveId" clId="{1FA5A906-50D3-4F87-9F30-AE18904FEB3A}" dt="2022-01-26T00:06:44.899" v="1125" actId="20577"/>
          <ac:spMkLst>
            <pc:docMk/>
            <pc:sldMk cId="3157305999" sldId="266"/>
            <ac:spMk id="3" creationId="{95867C15-2376-4587-92DF-979FCCC240A2}"/>
          </ac:spMkLst>
        </pc:spChg>
        <pc:spChg chg="add mod">
          <ac:chgData name="Amanda Ramirez" userId="c6806f8970d1a8f1" providerId="LiveId" clId="{1FA5A906-50D3-4F87-9F30-AE18904FEB3A}" dt="2022-01-26T00:09:10.588" v="1603" actId="1076"/>
          <ac:spMkLst>
            <pc:docMk/>
            <pc:sldMk cId="3157305999" sldId="266"/>
            <ac:spMk id="4" creationId="{A369D420-2463-4D35-87AD-7E1819EFC1BF}"/>
          </ac:spMkLst>
        </pc:spChg>
        <pc:picChg chg="add del mod">
          <ac:chgData name="Amanda Ramirez" userId="c6806f8970d1a8f1" providerId="LiveId" clId="{1FA5A906-50D3-4F87-9F30-AE18904FEB3A}" dt="2022-01-26T00:10:34.637" v="1609" actId="478"/>
          <ac:picMkLst>
            <pc:docMk/>
            <pc:sldMk cId="3157305999" sldId="266"/>
            <ac:picMk id="6" creationId="{950E3AFF-B284-4045-8EAA-F8A1C0A15231}"/>
          </ac:picMkLst>
        </pc:picChg>
      </pc:sldChg>
    </pc:docChg>
  </pc:docChgLst>
  <pc:docChgLst>
    <pc:chgData name="Amanda Ramirez" userId="c6806f8970d1a8f1" providerId="LiveId" clId="{BE7CC42D-CF14-4BF4-997B-5AF143D4ECC0}"/>
    <pc:docChg chg="undo custSel addSld delSld modSld">
      <pc:chgData name="Amanda Ramirez" userId="c6806f8970d1a8f1" providerId="LiveId" clId="{BE7CC42D-CF14-4BF4-997B-5AF143D4ECC0}" dt="2022-01-08T22:43:08.227" v="11244" actId="14100"/>
      <pc:docMkLst>
        <pc:docMk/>
      </pc:docMkLst>
      <pc:sldChg chg="modSp mod">
        <pc:chgData name="Amanda Ramirez" userId="c6806f8970d1a8f1" providerId="LiveId" clId="{BE7CC42D-CF14-4BF4-997B-5AF143D4ECC0}" dt="2022-01-08T22:09:18.271" v="9123"/>
        <pc:sldMkLst>
          <pc:docMk/>
          <pc:sldMk cId="2635816152" sldId="256"/>
        </pc:sldMkLst>
        <pc:spChg chg="mod">
          <ac:chgData name="Amanda Ramirez" userId="c6806f8970d1a8f1" providerId="LiveId" clId="{BE7CC42D-CF14-4BF4-997B-5AF143D4ECC0}" dt="2022-01-08T22:09:05.243" v="9120" actId="20577"/>
          <ac:spMkLst>
            <pc:docMk/>
            <pc:sldMk cId="2635816152" sldId="256"/>
            <ac:spMk id="2" creationId="{A7F942BC-D7C8-4295-99AC-4351AB05FEAC}"/>
          </ac:spMkLst>
        </pc:spChg>
        <pc:spChg chg="mod">
          <ac:chgData name="Amanda Ramirez" userId="c6806f8970d1a8f1" providerId="LiveId" clId="{BE7CC42D-CF14-4BF4-997B-5AF143D4ECC0}" dt="2022-01-08T22:09:18.271" v="9123"/>
          <ac:spMkLst>
            <pc:docMk/>
            <pc:sldMk cId="2635816152" sldId="256"/>
            <ac:spMk id="3" creationId="{97AB4BFD-C317-46CA-9710-CE8898A8135A}"/>
          </ac:spMkLst>
        </pc:spChg>
      </pc:sldChg>
      <pc:sldChg chg="addSp delSp modSp mod">
        <pc:chgData name="Amanda Ramirez" userId="c6806f8970d1a8f1" providerId="LiveId" clId="{BE7CC42D-CF14-4BF4-997B-5AF143D4ECC0}" dt="2022-01-08T22:11:35.581" v="9368" actId="1076"/>
        <pc:sldMkLst>
          <pc:docMk/>
          <pc:sldMk cId="3154714507" sldId="257"/>
        </pc:sldMkLst>
        <pc:spChg chg="add mod">
          <ac:chgData name="Amanda Ramirez" userId="c6806f8970d1a8f1" providerId="LiveId" clId="{BE7CC42D-CF14-4BF4-997B-5AF143D4ECC0}" dt="2022-01-08T22:11:35.581" v="9368" actId="1076"/>
          <ac:spMkLst>
            <pc:docMk/>
            <pc:sldMk cId="3154714507" sldId="257"/>
            <ac:spMk id="2" creationId="{37B901AE-F051-4066-A690-9E98DDC05926}"/>
          </ac:spMkLst>
        </pc:spChg>
        <pc:spChg chg="mod">
          <ac:chgData name="Amanda Ramirez" userId="c6806f8970d1a8f1" providerId="LiveId" clId="{BE7CC42D-CF14-4BF4-997B-5AF143D4ECC0}" dt="2022-01-07T15:21:06.098" v="3141" actId="1076"/>
          <ac:spMkLst>
            <pc:docMk/>
            <pc:sldMk cId="3154714507" sldId="257"/>
            <ac:spMk id="4" creationId="{288544C9-B33C-4705-B034-C431A6276D71}"/>
          </ac:spMkLst>
        </pc:spChg>
        <pc:spChg chg="mod">
          <ac:chgData name="Amanda Ramirez" userId="c6806f8970d1a8f1" providerId="LiveId" clId="{BE7CC42D-CF14-4BF4-997B-5AF143D4ECC0}" dt="2022-01-08T22:09:50.800" v="9142" actId="20577"/>
          <ac:spMkLst>
            <pc:docMk/>
            <pc:sldMk cId="3154714507" sldId="257"/>
            <ac:spMk id="5" creationId="{485EABFC-12C0-400A-8051-359DA669F82A}"/>
          </ac:spMkLst>
        </pc:spChg>
        <pc:spChg chg="add mod">
          <ac:chgData name="Amanda Ramirez" userId="c6806f8970d1a8f1" providerId="LiveId" clId="{BE7CC42D-CF14-4BF4-997B-5AF143D4ECC0}" dt="2022-01-07T16:56:04.844" v="6764" actId="20577"/>
          <ac:spMkLst>
            <pc:docMk/>
            <pc:sldMk cId="3154714507" sldId="257"/>
            <ac:spMk id="6" creationId="{31DC171C-EBC2-4335-82D1-4D151EDD5D4C}"/>
          </ac:spMkLst>
        </pc:spChg>
        <pc:spChg chg="del">
          <ac:chgData name="Amanda Ramirez" userId="c6806f8970d1a8f1" providerId="LiveId" clId="{BE7CC42D-CF14-4BF4-997B-5AF143D4ECC0}" dt="2021-12-10T14:38:57.284" v="265" actId="478"/>
          <ac:spMkLst>
            <pc:docMk/>
            <pc:sldMk cId="3154714507" sldId="257"/>
            <ac:spMk id="6" creationId="{D58D5CBB-791E-4A96-994E-F427436D0A6C}"/>
          </ac:spMkLst>
        </pc:spChg>
        <pc:spChg chg="add del mod">
          <ac:chgData name="Amanda Ramirez" userId="c6806f8970d1a8f1" providerId="LiveId" clId="{BE7CC42D-CF14-4BF4-997B-5AF143D4ECC0}" dt="2021-12-16T16:48:28.659" v="1826" actId="478"/>
          <ac:spMkLst>
            <pc:docMk/>
            <pc:sldMk cId="3154714507" sldId="257"/>
            <ac:spMk id="11" creationId="{0CAA4362-DA4E-4090-8195-D5B69962ADF8}"/>
          </ac:spMkLst>
        </pc:spChg>
        <pc:picChg chg="add del mod">
          <ac:chgData name="Amanda Ramirez" userId="c6806f8970d1a8f1" providerId="LiveId" clId="{BE7CC42D-CF14-4BF4-997B-5AF143D4ECC0}" dt="2021-12-16T16:48:24.393" v="1825" actId="478"/>
          <ac:picMkLst>
            <pc:docMk/>
            <pc:sldMk cId="3154714507" sldId="257"/>
            <ac:picMk id="10" creationId="{403B4F3D-41B1-4614-BB6A-AE4CD706977C}"/>
          </ac:picMkLst>
        </pc:picChg>
      </pc:sldChg>
      <pc:sldChg chg="addSp delSp modSp mod">
        <pc:chgData name="Amanda Ramirez" userId="c6806f8970d1a8f1" providerId="LiveId" clId="{BE7CC42D-CF14-4BF4-997B-5AF143D4ECC0}" dt="2022-01-08T22:36:50.614" v="10787" actId="14100"/>
        <pc:sldMkLst>
          <pc:docMk/>
          <pc:sldMk cId="1474665220" sldId="258"/>
        </pc:sldMkLst>
        <pc:spChg chg="add mod">
          <ac:chgData name="Amanda Ramirez" userId="c6806f8970d1a8f1" providerId="LiveId" clId="{BE7CC42D-CF14-4BF4-997B-5AF143D4ECC0}" dt="2022-01-07T16:56:14.167" v="6765" actId="20577"/>
          <ac:spMkLst>
            <pc:docMk/>
            <pc:sldMk cId="1474665220" sldId="258"/>
            <ac:spMk id="3" creationId="{AD072AE3-4193-4649-9D01-9BA001A70B8A}"/>
          </ac:spMkLst>
        </pc:spChg>
        <pc:spChg chg="add del mod">
          <ac:chgData name="Amanda Ramirez" userId="c6806f8970d1a8f1" providerId="LiveId" clId="{BE7CC42D-CF14-4BF4-997B-5AF143D4ECC0}" dt="2022-01-08T22:17:34.723" v="9379" actId="478"/>
          <ac:spMkLst>
            <pc:docMk/>
            <pc:sldMk cId="1474665220" sldId="258"/>
            <ac:spMk id="4" creationId="{1329186A-035A-41B9-A67E-A096DB9B29B8}"/>
          </ac:spMkLst>
        </pc:spChg>
        <pc:spChg chg="add del mod">
          <ac:chgData name="Amanda Ramirez" userId="c6806f8970d1a8f1" providerId="LiveId" clId="{BE7CC42D-CF14-4BF4-997B-5AF143D4ECC0}" dt="2022-01-07T15:24:31.133" v="3310" actId="478"/>
          <ac:spMkLst>
            <pc:docMk/>
            <pc:sldMk cId="1474665220" sldId="258"/>
            <ac:spMk id="4" creationId="{B3C6F653-06BD-4C9E-AD73-7547CC4D9CB2}"/>
          </ac:spMkLst>
        </pc:spChg>
        <pc:spChg chg="add del mod">
          <ac:chgData name="Amanda Ramirez" userId="c6806f8970d1a8f1" providerId="LiveId" clId="{BE7CC42D-CF14-4BF4-997B-5AF143D4ECC0}" dt="2022-01-07T15:24:39.385" v="3311" actId="478"/>
          <ac:spMkLst>
            <pc:docMk/>
            <pc:sldMk cId="1474665220" sldId="258"/>
            <ac:spMk id="5" creationId="{C7399BA7-0108-47A4-8F9E-387FEC18B37A}"/>
          </ac:spMkLst>
        </pc:spChg>
        <pc:spChg chg="add mod">
          <ac:chgData name="Amanda Ramirez" userId="c6806f8970d1a8f1" providerId="LiveId" clId="{BE7CC42D-CF14-4BF4-997B-5AF143D4ECC0}" dt="2022-01-08T22:36:50.614" v="10787" actId="14100"/>
          <ac:spMkLst>
            <pc:docMk/>
            <pc:sldMk cId="1474665220" sldId="258"/>
            <ac:spMk id="6" creationId="{8CD9A4EF-2834-4403-B942-EA5B9C7333E4}"/>
          </ac:spMkLst>
        </pc:spChg>
        <pc:spChg chg="add del mod">
          <ac:chgData name="Amanda Ramirez" userId="c6806f8970d1a8f1" providerId="LiveId" clId="{BE7CC42D-CF14-4BF4-997B-5AF143D4ECC0}" dt="2022-01-08T22:17:10.100" v="9370" actId="478"/>
          <ac:spMkLst>
            <pc:docMk/>
            <pc:sldMk cId="1474665220" sldId="258"/>
            <ac:spMk id="8" creationId="{C5480459-0597-4E8B-9E30-57DBD174B012}"/>
          </ac:spMkLst>
        </pc:spChg>
        <pc:spChg chg="add del mod">
          <ac:chgData name="Amanda Ramirez" userId="c6806f8970d1a8f1" providerId="LiveId" clId="{BE7CC42D-CF14-4BF4-997B-5AF143D4ECC0}" dt="2022-01-08T22:17:10.997" v="9372" actId="478"/>
          <ac:spMkLst>
            <pc:docMk/>
            <pc:sldMk cId="1474665220" sldId="258"/>
            <ac:spMk id="9" creationId="{10747846-4D46-4FAA-89AD-69DE8F519C19}"/>
          </ac:spMkLst>
        </pc:spChg>
        <pc:spChg chg="add del mod">
          <ac:chgData name="Amanda Ramirez" userId="c6806f8970d1a8f1" providerId="LiveId" clId="{BE7CC42D-CF14-4BF4-997B-5AF143D4ECC0}" dt="2022-01-08T22:17:11.743" v="9373" actId="478"/>
          <ac:spMkLst>
            <pc:docMk/>
            <pc:sldMk cId="1474665220" sldId="258"/>
            <ac:spMk id="10" creationId="{E2EF2650-6308-48F2-88B2-895CAE27B96D}"/>
          </ac:spMkLst>
        </pc:spChg>
        <pc:picChg chg="add del mod">
          <ac:chgData name="Amanda Ramirez" userId="c6806f8970d1a8f1" providerId="LiveId" clId="{BE7CC42D-CF14-4BF4-997B-5AF143D4ECC0}" dt="2022-01-08T22:11:51.213" v="9369" actId="478"/>
          <ac:picMkLst>
            <pc:docMk/>
            <pc:sldMk cId="1474665220" sldId="258"/>
            <ac:picMk id="7" creationId="{FF810C6D-11FF-45E8-84AB-15ADA7EA14D2}"/>
          </ac:picMkLst>
        </pc:picChg>
        <pc:picChg chg="add del mod">
          <ac:chgData name="Amanda Ramirez" userId="c6806f8970d1a8f1" providerId="LiveId" clId="{BE7CC42D-CF14-4BF4-997B-5AF143D4ECC0}" dt="2022-01-08T22:19:24.695" v="9669" actId="21"/>
          <ac:picMkLst>
            <pc:docMk/>
            <pc:sldMk cId="1474665220" sldId="258"/>
            <ac:picMk id="11" creationId="{C38161A2-94C3-40A2-80F2-B2169B08C2D9}"/>
          </ac:picMkLst>
        </pc:picChg>
      </pc:sldChg>
      <pc:sldChg chg="addSp delSp modSp new mod">
        <pc:chgData name="Amanda Ramirez" userId="c6806f8970d1a8f1" providerId="LiveId" clId="{BE7CC42D-CF14-4BF4-997B-5AF143D4ECC0}" dt="2022-01-08T22:19:48.642" v="9675" actId="20577"/>
        <pc:sldMkLst>
          <pc:docMk/>
          <pc:sldMk cId="3159730681" sldId="259"/>
        </pc:sldMkLst>
        <pc:spChg chg="mod">
          <ac:chgData name="Amanda Ramirez" userId="c6806f8970d1a8f1" providerId="LiveId" clId="{BE7CC42D-CF14-4BF4-997B-5AF143D4ECC0}" dt="2021-12-10T14:43:45.030" v="566" actId="20577"/>
          <ac:spMkLst>
            <pc:docMk/>
            <pc:sldMk cId="3159730681" sldId="259"/>
            <ac:spMk id="2" creationId="{CA13B5C2-D829-4298-B71C-B3239AB14D05}"/>
          </ac:spMkLst>
        </pc:spChg>
        <pc:spChg chg="add mod">
          <ac:chgData name="Amanda Ramirez" userId="c6806f8970d1a8f1" providerId="LiveId" clId="{BE7CC42D-CF14-4BF4-997B-5AF143D4ECC0}" dt="2022-01-07T17:04:34.813" v="7171" actId="20577"/>
          <ac:spMkLst>
            <pc:docMk/>
            <pc:sldMk cId="3159730681" sldId="259"/>
            <ac:spMk id="3" creationId="{A17728BF-8209-484B-BED3-293806690883}"/>
          </ac:spMkLst>
        </pc:spChg>
        <pc:spChg chg="add mod">
          <ac:chgData name="Amanda Ramirez" userId="c6806f8970d1a8f1" providerId="LiveId" clId="{BE7CC42D-CF14-4BF4-997B-5AF143D4ECC0}" dt="2022-01-08T22:19:48.642" v="9675" actId="20577"/>
          <ac:spMkLst>
            <pc:docMk/>
            <pc:sldMk cId="3159730681" sldId="259"/>
            <ac:spMk id="4" creationId="{9D55635D-2F04-4DDE-99FA-D121BB9488C2}"/>
          </ac:spMkLst>
        </pc:spChg>
        <pc:spChg chg="add mod ord">
          <ac:chgData name="Amanda Ramirez" userId="c6806f8970d1a8f1" providerId="LiveId" clId="{BE7CC42D-CF14-4BF4-997B-5AF143D4ECC0}" dt="2022-01-08T22:19:45.020" v="9674" actId="1076"/>
          <ac:spMkLst>
            <pc:docMk/>
            <pc:sldMk cId="3159730681" sldId="259"/>
            <ac:spMk id="5" creationId="{108DAE5E-4619-412D-AD36-67A120BC1146}"/>
          </ac:spMkLst>
        </pc:spChg>
        <pc:spChg chg="add del mod">
          <ac:chgData name="Amanda Ramirez" userId="c6806f8970d1a8f1" providerId="LiveId" clId="{BE7CC42D-CF14-4BF4-997B-5AF143D4ECC0}" dt="2021-12-10T14:49:27.234" v="968" actId="767"/>
          <ac:spMkLst>
            <pc:docMk/>
            <pc:sldMk cId="3159730681" sldId="259"/>
            <ac:spMk id="5" creationId="{FDED9BE0-3CDE-45A0-8BF7-F64AB7DBDDBD}"/>
          </ac:spMkLst>
        </pc:spChg>
        <pc:spChg chg="add del mod">
          <ac:chgData name="Amanda Ramirez" userId="c6806f8970d1a8f1" providerId="LiveId" clId="{BE7CC42D-CF14-4BF4-997B-5AF143D4ECC0}" dt="2022-01-07T17:04:39.068" v="7172" actId="478"/>
          <ac:spMkLst>
            <pc:docMk/>
            <pc:sldMk cId="3159730681" sldId="259"/>
            <ac:spMk id="9" creationId="{CD7D93A5-3646-4209-A111-7593FDAC9F3B}"/>
          </ac:spMkLst>
        </pc:spChg>
        <pc:picChg chg="add del mod">
          <ac:chgData name="Amanda Ramirez" userId="c6806f8970d1a8f1" providerId="LiveId" clId="{BE7CC42D-CF14-4BF4-997B-5AF143D4ECC0}" dt="2022-01-07T15:33:22.351" v="4208" actId="478"/>
          <ac:picMkLst>
            <pc:docMk/>
            <pc:sldMk cId="3159730681" sldId="259"/>
            <ac:picMk id="6" creationId="{E7348D0F-F32F-4A49-84B2-B3A17DCBA4BB}"/>
          </ac:picMkLst>
        </pc:picChg>
        <pc:picChg chg="add del mod">
          <ac:chgData name="Amanda Ramirez" userId="c6806f8970d1a8f1" providerId="LiveId" clId="{BE7CC42D-CF14-4BF4-997B-5AF143D4ECC0}" dt="2022-01-08T22:19:16.946" v="9666" actId="478"/>
          <ac:picMkLst>
            <pc:docMk/>
            <pc:sldMk cId="3159730681" sldId="259"/>
            <ac:picMk id="7" creationId="{D0EC0CD1-73E5-4C1B-A0B8-5CF7B538B3FF}"/>
          </ac:picMkLst>
        </pc:picChg>
        <pc:picChg chg="add mod">
          <ac:chgData name="Amanda Ramirez" userId="c6806f8970d1a8f1" providerId="LiveId" clId="{BE7CC42D-CF14-4BF4-997B-5AF143D4ECC0}" dt="2022-01-08T22:19:30.631" v="9671" actId="1076"/>
          <ac:picMkLst>
            <pc:docMk/>
            <pc:sldMk cId="3159730681" sldId="259"/>
            <ac:picMk id="8" creationId="{AA094D1B-55AA-4D08-B104-8B51759995C0}"/>
          </ac:picMkLst>
        </pc:picChg>
        <pc:picChg chg="add del mod">
          <ac:chgData name="Amanda Ramirez" userId="c6806f8970d1a8f1" providerId="LiveId" clId="{BE7CC42D-CF14-4BF4-997B-5AF143D4ECC0}" dt="2022-01-07T17:04:42.482" v="7173" actId="478"/>
          <ac:picMkLst>
            <pc:docMk/>
            <pc:sldMk cId="3159730681" sldId="259"/>
            <ac:picMk id="8" creationId="{BA3F27EE-DFC8-4E08-BBC0-6AA28119BF4A}"/>
          </ac:picMkLst>
        </pc:picChg>
        <pc:picChg chg="add del mod">
          <ac:chgData name="Amanda Ramirez" userId="c6806f8970d1a8f1" providerId="LiveId" clId="{BE7CC42D-CF14-4BF4-997B-5AF143D4ECC0}" dt="2022-01-07T17:09:50.889" v="7365" actId="478"/>
          <ac:picMkLst>
            <pc:docMk/>
            <pc:sldMk cId="3159730681" sldId="259"/>
            <ac:picMk id="10" creationId="{AFE879A3-3D16-4A85-A2EB-9C1BA3ECAF30}"/>
          </ac:picMkLst>
        </pc:picChg>
      </pc:sldChg>
      <pc:sldChg chg="addSp delSp modSp new mod">
        <pc:chgData name="Amanda Ramirez" userId="c6806f8970d1a8f1" providerId="LiveId" clId="{BE7CC42D-CF14-4BF4-997B-5AF143D4ECC0}" dt="2022-01-08T22:24:05.854" v="10059" actId="1076"/>
        <pc:sldMkLst>
          <pc:docMk/>
          <pc:sldMk cId="1978373507" sldId="260"/>
        </pc:sldMkLst>
        <pc:spChg chg="mod">
          <ac:chgData name="Amanda Ramirez" userId="c6806f8970d1a8f1" providerId="LiveId" clId="{BE7CC42D-CF14-4BF4-997B-5AF143D4ECC0}" dt="2021-12-10T14:56:27.561" v="1469" actId="1076"/>
          <ac:spMkLst>
            <pc:docMk/>
            <pc:sldMk cId="1978373507" sldId="260"/>
            <ac:spMk id="2" creationId="{0C0103E0-FF52-4627-BA6F-A4A5E1A809A4}"/>
          </ac:spMkLst>
        </pc:spChg>
        <pc:spChg chg="add mod">
          <ac:chgData name="Amanda Ramirez" userId="c6806f8970d1a8f1" providerId="LiveId" clId="{BE7CC42D-CF14-4BF4-997B-5AF143D4ECC0}" dt="2022-01-08T22:21:52.717" v="9850" actId="1076"/>
          <ac:spMkLst>
            <pc:docMk/>
            <pc:sldMk cId="1978373507" sldId="260"/>
            <ac:spMk id="3" creationId="{D59E2858-B4B1-4B6D-B9AC-31F56B1F4A6B}"/>
          </ac:spMkLst>
        </pc:spChg>
        <pc:spChg chg="add del mod">
          <ac:chgData name="Amanda Ramirez" userId="c6806f8970d1a8f1" providerId="LiveId" clId="{BE7CC42D-CF14-4BF4-997B-5AF143D4ECC0}" dt="2022-01-08T22:20:52.268" v="9824"/>
          <ac:spMkLst>
            <pc:docMk/>
            <pc:sldMk cId="1978373507" sldId="260"/>
            <ac:spMk id="4" creationId="{74441ACA-B4D5-4229-BAB9-096FABCC3EBE}"/>
          </ac:spMkLst>
        </pc:spChg>
        <pc:spChg chg="add del mod">
          <ac:chgData name="Amanda Ramirez" userId="c6806f8970d1a8f1" providerId="LiveId" clId="{BE7CC42D-CF14-4BF4-997B-5AF143D4ECC0}" dt="2021-12-16T16:53:40.544" v="2495" actId="478"/>
          <ac:spMkLst>
            <pc:docMk/>
            <pc:sldMk cId="1978373507" sldId="260"/>
            <ac:spMk id="4" creationId="{F6C7EAA0-D067-4609-8141-B975AE51B3C1}"/>
          </ac:spMkLst>
        </pc:spChg>
        <pc:spChg chg="add mod">
          <ac:chgData name="Amanda Ramirez" userId="c6806f8970d1a8f1" providerId="LiveId" clId="{BE7CC42D-CF14-4BF4-997B-5AF143D4ECC0}" dt="2022-01-08T22:21:45.163" v="9848" actId="1076"/>
          <ac:spMkLst>
            <pc:docMk/>
            <pc:sldMk cId="1978373507" sldId="260"/>
            <ac:spMk id="5" creationId="{785E364D-924A-4B07-9F9D-899C28A48B1D}"/>
          </ac:spMkLst>
        </pc:spChg>
        <pc:spChg chg="add del mod">
          <ac:chgData name="Amanda Ramirez" userId="c6806f8970d1a8f1" providerId="LiveId" clId="{BE7CC42D-CF14-4BF4-997B-5AF143D4ECC0}" dt="2022-01-07T17:10:56.532" v="7438" actId="478"/>
          <ac:spMkLst>
            <pc:docMk/>
            <pc:sldMk cId="1978373507" sldId="260"/>
            <ac:spMk id="5" creationId="{8EBB1644-DA8D-4F97-93CB-14296AE51092}"/>
          </ac:spMkLst>
        </pc:spChg>
        <pc:spChg chg="add del mod">
          <ac:chgData name="Amanda Ramirez" userId="c6806f8970d1a8f1" providerId="LiveId" clId="{BE7CC42D-CF14-4BF4-997B-5AF143D4ECC0}" dt="2021-12-16T16:53:42.581" v="2496" actId="478"/>
          <ac:spMkLst>
            <pc:docMk/>
            <pc:sldMk cId="1978373507" sldId="260"/>
            <ac:spMk id="5" creationId="{8EDE57C3-09A5-4D92-83C3-FE29CAFBDB2B}"/>
          </ac:spMkLst>
        </pc:spChg>
        <pc:spChg chg="add del mod">
          <ac:chgData name="Amanda Ramirez" userId="c6806f8970d1a8f1" providerId="LiveId" clId="{BE7CC42D-CF14-4BF4-997B-5AF143D4ECC0}" dt="2022-01-07T17:15:57.438" v="7900" actId="478"/>
          <ac:spMkLst>
            <pc:docMk/>
            <pc:sldMk cId="1978373507" sldId="260"/>
            <ac:spMk id="6" creationId="{35DD073D-54E8-4B82-98E5-369CE587A045}"/>
          </ac:spMkLst>
        </pc:spChg>
        <pc:spChg chg="add mod">
          <ac:chgData name="Amanda Ramirez" userId="c6806f8970d1a8f1" providerId="LiveId" clId="{BE7CC42D-CF14-4BF4-997B-5AF143D4ECC0}" dt="2022-01-08T22:22:29.060" v="9931" actId="14100"/>
          <ac:spMkLst>
            <pc:docMk/>
            <pc:sldMk cId="1978373507" sldId="260"/>
            <ac:spMk id="7" creationId="{D5BC9080-CF1A-4DA4-B01B-7226B328BAA1}"/>
          </ac:spMkLst>
        </pc:spChg>
        <pc:spChg chg="add mod">
          <ac:chgData name="Amanda Ramirez" userId="c6806f8970d1a8f1" providerId="LiveId" clId="{BE7CC42D-CF14-4BF4-997B-5AF143D4ECC0}" dt="2022-01-08T22:24:05.854" v="10059" actId="1076"/>
          <ac:spMkLst>
            <pc:docMk/>
            <pc:sldMk cId="1978373507" sldId="260"/>
            <ac:spMk id="9" creationId="{8C3B2D48-D714-4C6B-8835-68549A1A1827}"/>
          </ac:spMkLst>
        </pc:spChg>
        <pc:picChg chg="add mod">
          <ac:chgData name="Amanda Ramirez" userId="c6806f8970d1a8f1" providerId="LiveId" clId="{BE7CC42D-CF14-4BF4-997B-5AF143D4ECC0}" dt="2022-01-08T22:21:00.910" v="9827" actId="1076"/>
          <ac:picMkLst>
            <pc:docMk/>
            <pc:sldMk cId="1978373507" sldId="260"/>
            <ac:picMk id="6" creationId="{2FF3890E-D499-47E4-8DF5-FFA6FB0B1DB6}"/>
          </ac:picMkLst>
        </pc:picChg>
        <pc:picChg chg="add del mod">
          <ac:chgData name="Amanda Ramirez" userId="c6806f8970d1a8f1" providerId="LiveId" clId="{BE7CC42D-CF14-4BF4-997B-5AF143D4ECC0}" dt="2022-01-08T22:20:52.268" v="9822" actId="478"/>
          <ac:picMkLst>
            <pc:docMk/>
            <pc:sldMk cId="1978373507" sldId="260"/>
            <ac:picMk id="8" creationId="{E956CCD7-CF99-46E6-A392-4DB15F8DCB32}"/>
          </ac:picMkLst>
        </pc:picChg>
        <pc:picChg chg="add del mod">
          <ac:chgData name="Amanda Ramirez" userId="c6806f8970d1a8f1" providerId="LiveId" clId="{BE7CC42D-CF14-4BF4-997B-5AF143D4ECC0}" dt="2022-01-07T17:10:55.092" v="7437" actId="478"/>
          <ac:picMkLst>
            <pc:docMk/>
            <pc:sldMk cId="1978373507" sldId="260"/>
            <ac:picMk id="1026" creationId="{327FE487-F259-4303-B053-F58A1948639B}"/>
          </ac:picMkLst>
        </pc:picChg>
      </pc:sldChg>
      <pc:sldChg chg="addSp delSp modSp new mod">
        <pc:chgData name="Amanda Ramirez" userId="c6806f8970d1a8f1" providerId="LiveId" clId="{BE7CC42D-CF14-4BF4-997B-5AF143D4ECC0}" dt="2022-01-08T22:27:37.483" v="10278" actId="207"/>
        <pc:sldMkLst>
          <pc:docMk/>
          <pc:sldMk cId="1483242813" sldId="261"/>
        </pc:sldMkLst>
        <pc:spChg chg="mod">
          <ac:chgData name="Amanda Ramirez" userId="c6806f8970d1a8f1" providerId="LiveId" clId="{BE7CC42D-CF14-4BF4-997B-5AF143D4ECC0}" dt="2022-01-08T22:25:41.215" v="10131" actId="1076"/>
          <ac:spMkLst>
            <pc:docMk/>
            <pc:sldMk cId="1483242813" sldId="261"/>
            <ac:spMk id="2" creationId="{942BC768-9481-4B85-8688-C88142F45C8A}"/>
          </ac:spMkLst>
        </pc:spChg>
        <pc:spChg chg="add mod">
          <ac:chgData name="Amanda Ramirez" userId="c6806f8970d1a8f1" providerId="LiveId" clId="{BE7CC42D-CF14-4BF4-997B-5AF143D4ECC0}" dt="2022-01-08T22:25:48.327" v="10133" actId="14100"/>
          <ac:spMkLst>
            <pc:docMk/>
            <pc:sldMk cId="1483242813" sldId="261"/>
            <ac:spMk id="3" creationId="{91976811-B957-4F78-99CF-9ED43EA5737C}"/>
          </ac:spMkLst>
        </pc:spChg>
        <pc:spChg chg="add del mod">
          <ac:chgData name="Amanda Ramirez" userId="c6806f8970d1a8f1" providerId="LiveId" clId="{BE7CC42D-CF14-4BF4-997B-5AF143D4ECC0}" dt="2022-01-08T22:25:54.906" v="10137" actId="478"/>
          <ac:spMkLst>
            <pc:docMk/>
            <pc:sldMk cId="1483242813" sldId="261"/>
            <ac:spMk id="4" creationId="{E5794A69-44D9-41FA-BE99-B2608C1DDFE1}"/>
          </ac:spMkLst>
        </pc:spChg>
        <pc:spChg chg="add del mod">
          <ac:chgData name="Amanda Ramirez" userId="c6806f8970d1a8f1" providerId="LiveId" clId="{BE7CC42D-CF14-4BF4-997B-5AF143D4ECC0}" dt="2021-12-16T16:54:33.777" v="2612" actId="478"/>
          <ac:spMkLst>
            <pc:docMk/>
            <pc:sldMk cId="1483242813" sldId="261"/>
            <ac:spMk id="4" creationId="{F608330E-1B0A-4BC0-8BB9-0D7F294FCFA0}"/>
          </ac:spMkLst>
        </pc:spChg>
        <pc:spChg chg="add mod">
          <ac:chgData name="Amanda Ramirez" userId="c6806f8970d1a8f1" providerId="LiveId" clId="{BE7CC42D-CF14-4BF4-997B-5AF143D4ECC0}" dt="2022-01-08T22:26:25.739" v="10153" actId="20577"/>
          <ac:spMkLst>
            <pc:docMk/>
            <pc:sldMk cId="1483242813" sldId="261"/>
            <ac:spMk id="5" creationId="{049E15C8-AB1D-4565-83BA-8F31376CECF0}"/>
          </ac:spMkLst>
        </pc:spChg>
        <pc:spChg chg="add del mod">
          <ac:chgData name="Amanda Ramirez" userId="c6806f8970d1a8f1" providerId="LiveId" clId="{BE7CC42D-CF14-4BF4-997B-5AF143D4ECC0}" dt="2022-01-08T20:22:05.447" v="8882" actId="21"/>
          <ac:spMkLst>
            <pc:docMk/>
            <pc:sldMk cId="1483242813" sldId="261"/>
            <ac:spMk id="5" creationId="{3C5EC155-BCA5-4968-9DA2-5C90098A148D}"/>
          </ac:spMkLst>
        </pc:spChg>
        <pc:spChg chg="add del mod">
          <ac:chgData name="Amanda Ramirez" userId="c6806f8970d1a8f1" providerId="LiveId" clId="{BE7CC42D-CF14-4BF4-997B-5AF143D4ECC0}" dt="2022-01-07T16:33:14.183" v="6591" actId="21"/>
          <ac:spMkLst>
            <pc:docMk/>
            <pc:sldMk cId="1483242813" sldId="261"/>
            <ac:spMk id="5" creationId="{9EF8D7A7-DAB7-44C5-83E5-44771B5E6E1C}"/>
          </ac:spMkLst>
        </pc:spChg>
        <pc:spChg chg="add mod">
          <ac:chgData name="Amanda Ramirez" userId="c6806f8970d1a8f1" providerId="LiveId" clId="{BE7CC42D-CF14-4BF4-997B-5AF143D4ECC0}" dt="2022-01-08T22:27:37.483" v="10278" actId="207"/>
          <ac:spMkLst>
            <pc:docMk/>
            <pc:sldMk cId="1483242813" sldId="261"/>
            <ac:spMk id="6" creationId="{38F8051D-CB7F-4FFD-A2DF-77F992F5C5C2}"/>
          </ac:spMkLst>
        </pc:spChg>
        <pc:spChg chg="add del mod">
          <ac:chgData name="Amanda Ramirez" userId="c6806f8970d1a8f1" providerId="LiveId" clId="{BE7CC42D-CF14-4BF4-997B-5AF143D4ECC0}" dt="2022-01-07T15:48:06.708" v="4656"/>
          <ac:spMkLst>
            <pc:docMk/>
            <pc:sldMk cId="1483242813" sldId="261"/>
            <ac:spMk id="6" creationId="{53A36D1C-413B-467B-8543-C4FFAED7F58B}"/>
          </ac:spMkLst>
        </pc:spChg>
        <pc:spChg chg="add del mod">
          <ac:chgData name="Amanda Ramirez" userId="c6806f8970d1a8f1" providerId="LiveId" clId="{BE7CC42D-CF14-4BF4-997B-5AF143D4ECC0}" dt="2022-01-07T15:47:30.404" v="4614" actId="478"/>
          <ac:spMkLst>
            <pc:docMk/>
            <pc:sldMk cId="1483242813" sldId="261"/>
            <ac:spMk id="7" creationId="{586AFD19-11EC-4E68-8637-00C12128806E}"/>
          </ac:spMkLst>
        </pc:spChg>
        <pc:spChg chg="add del mod">
          <ac:chgData name="Amanda Ramirez" userId="c6806f8970d1a8f1" providerId="LiveId" clId="{BE7CC42D-CF14-4BF4-997B-5AF143D4ECC0}" dt="2022-01-08T22:25:33.016" v="10129" actId="478"/>
          <ac:spMkLst>
            <pc:docMk/>
            <pc:sldMk cId="1483242813" sldId="261"/>
            <ac:spMk id="8" creationId="{247A2783-4D75-4FFE-93E5-6CBEB370FB53}"/>
          </ac:spMkLst>
        </pc:spChg>
        <pc:spChg chg="add del mod">
          <ac:chgData name="Amanda Ramirez" userId="c6806f8970d1a8f1" providerId="LiveId" clId="{BE7CC42D-CF14-4BF4-997B-5AF143D4ECC0}" dt="2022-01-07T17:19:07.430" v="7907" actId="478"/>
          <ac:spMkLst>
            <pc:docMk/>
            <pc:sldMk cId="1483242813" sldId="261"/>
            <ac:spMk id="10" creationId="{45F9E3D0-C486-4C0D-A582-22E025D84FDA}"/>
          </ac:spMkLst>
        </pc:spChg>
        <pc:spChg chg="add del mod">
          <ac:chgData name="Amanda Ramirez" userId="c6806f8970d1a8f1" providerId="LiveId" clId="{BE7CC42D-CF14-4BF4-997B-5AF143D4ECC0}" dt="2022-01-08T22:25:53.322" v="10136" actId="478"/>
          <ac:spMkLst>
            <pc:docMk/>
            <pc:sldMk cId="1483242813" sldId="261"/>
            <ac:spMk id="11" creationId="{CD12AB8F-9A25-4A68-B2AC-F8560F13A28A}"/>
          </ac:spMkLst>
        </pc:spChg>
        <pc:picChg chg="add del mod">
          <ac:chgData name="Amanda Ramirez" userId="c6806f8970d1a8f1" providerId="LiveId" clId="{BE7CC42D-CF14-4BF4-997B-5AF143D4ECC0}" dt="2022-01-08T22:25:50.099" v="10134" actId="478"/>
          <ac:picMkLst>
            <pc:docMk/>
            <pc:sldMk cId="1483242813" sldId="261"/>
            <ac:picMk id="7" creationId="{1E92437A-7017-47FD-AD31-3D4CCD1CFA14}"/>
          </ac:picMkLst>
        </pc:picChg>
        <pc:picChg chg="add del mod modCrop">
          <ac:chgData name="Amanda Ramirez" userId="c6806f8970d1a8f1" providerId="LiveId" clId="{BE7CC42D-CF14-4BF4-997B-5AF143D4ECC0}" dt="2022-01-07T17:19:06.604" v="7905" actId="478"/>
          <ac:picMkLst>
            <pc:docMk/>
            <pc:sldMk cId="1483242813" sldId="261"/>
            <ac:picMk id="9" creationId="{14E73895-0A51-4E56-8F40-204A31D24360}"/>
          </ac:picMkLst>
        </pc:picChg>
        <pc:picChg chg="add mod">
          <ac:chgData name="Amanda Ramirez" userId="c6806f8970d1a8f1" providerId="LiveId" clId="{BE7CC42D-CF14-4BF4-997B-5AF143D4ECC0}" dt="2022-01-08T22:26:07.885" v="10139" actId="1076"/>
          <ac:picMkLst>
            <pc:docMk/>
            <pc:sldMk cId="1483242813" sldId="261"/>
            <ac:picMk id="9" creationId="{D20B52F7-80B5-4825-85A2-8CA75CB7C798}"/>
          </ac:picMkLst>
        </pc:picChg>
      </pc:sldChg>
      <pc:sldChg chg="addSp delSp modSp new mod">
        <pc:chgData name="Amanda Ramirez" userId="c6806f8970d1a8f1" providerId="LiveId" clId="{BE7CC42D-CF14-4BF4-997B-5AF143D4ECC0}" dt="2022-01-08T22:31:50.696" v="10519" actId="20577"/>
        <pc:sldMkLst>
          <pc:docMk/>
          <pc:sldMk cId="1401840093" sldId="262"/>
        </pc:sldMkLst>
        <pc:spChg chg="mod">
          <ac:chgData name="Amanda Ramirez" userId="c6806f8970d1a8f1" providerId="LiveId" clId="{BE7CC42D-CF14-4BF4-997B-5AF143D4ECC0}" dt="2022-01-07T16:11:03.123" v="5089" actId="20577"/>
          <ac:spMkLst>
            <pc:docMk/>
            <pc:sldMk cId="1401840093" sldId="262"/>
            <ac:spMk id="2" creationId="{2E24E2B2-E63A-4519-A0DC-238079B484CB}"/>
          </ac:spMkLst>
        </pc:spChg>
        <pc:spChg chg="add mod">
          <ac:chgData name="Amanda Ramirez" userId="c6806f8970d1a8f1" providerId="LiveId" clId="{BE7CC42D-CF14-4BF4-997B-5AF143D4ECC0}" dt="2022-01-08T22:29:15.440" v="10327" actId="20577"/>
          <ac:spMkLst>
            <pc:docMk/>
            <pc:sldMk cId="1401840093" sldId="262"/>
            <ac:spMk id="3" creationId="{0E09DEE8-1A4E-49E1-91A0-DF004FBF5226}"/>
          </ac:spMkLst>
        </pc:spChg>
        <pc:spChg chg="add del mod">
          <ac:chgData name="Amanda Ramirez" userId="c6806f8970d1a8f1" providerId="LiveId" clId="{BE7CC42D-CF14-4BF4-997B-5AF143D4ECC0}" dt="2022-01-08T22:28:51.724" v="10280" actId="478"/>
          <ac:spMkLst>
            <pc:docMk/>
            <pc:sldMk cId="1401840093" sldId="262"/>
            <ac:spMk id="4" creationId="{A4285CD5-29A9-4917-9B68-156C585A30C2}"/>
          </ac:spMkLst>
        </pc:spChg>
        <pc:spChg chg="add del mod">
          <ac:chgData name="Amanda Ramirez" userId="c6806f8970d1a8f1" providerId="LiveId" clId="{BE7CC42D-CF14-4BF4-997B-5AF143D4ECC0}" dt="2022-01-08T22:28:48.015" v="10279" actId="478"/>
          <ac:spMkLst>
            <pc:docMk/>
            <pc:sldMk cId="1401840093" sldId="262"/>
            <ac:spMk id="5" creationId="{60635037-B46A-4BB0-83C0-E21F9EE6DDAD}"/>
          </ac:spMkLst>
        </pc:spChg>
        <pc:spChg chg="add mod">
          <ac:chgData name="Amanda Ramirez" userId="c6806f8970d1a8f1" providerId="LiveId" clId="{BE7CC42D-CF14-4BF4-997B-5AF143D4ECC0}" dt="2022-01-08T22:29:54.025" v="10356" actId="14100"/>
          <ac:spMkLst>
            <pc:docMk/>
            <pc:sldMk cId="1401840093" sldId="262"/>
            <ac:spMk id="8" creationId="{CB11E4B3-9D7F-445D-99A3-AA45DA6ED340}"/>
          </ac:spMkLst>
        </pc:spChg>
        <pc:spChg chg="add mod">
          <ac:chgData name="Amanda Ramirez" userId="c6806f8970d1a8f1" providerId="LiveId" clId="{BE7CC42D-CF14-4BF4-997B-5AF143D4ECC0}" dt="2022-01-08T22:31:50.696" v="10519" actId="20577"/>
          <ac:spMkLst>
            <pc:docMk/>
            <pc:sldMk cId="1401840093" sldId="262"/>
            <ac:spMk id="9" creationId="{968EC300-5A2E-4DC9-840A-CB9849B7023A}"/>
          </ac:spMkLst>
        </pc:spChg>
        <pc:picChg chg="add mod">
          <ac:chgData name="Amanda Ramirez" userId="c6806f8970d1a8f1" providerId="LiveId" clId="{BE7CC42D-CF14-4BF4-997B-5AF143D4ECC0}" dt="2022-01-08T22:29:24.942" v="10330" actId="1076"/>
          <ac:picMkLst>
            <pc:docMk/>
            <pc:sldMk cId="1401840093" sldId="262"/>
            <ac:picMk id="7" creationId="{98BAF735-049E-45C0-893D-EBE8693C3FF4}"/>
          </ac:picMkLst>
        </pc:picChg>
      </pc:sldChg>
      <pc:sldChg chg="addSp delSp modSp new mod">
        <pc:chgData name="Amanda Ramirez" userId="c6806f8970d1a8f1" providerId="LiveId" clId="{BE7CC42D-CF14-4BF4-997B-5AF143D4ECC0}" dt="2022-01-08T22:42:32.496" v="11238" actId="21"/>
        <pc:sldMkLst>
          <pc:docMk/>
          <pc:sldMk cId="3031153335" sldId="263"/>
        </pc:sldMkLst>
        <pc:spChg chg="mod">
          <ac:chgData name="Amanda Ramirez" userId="c6806f8970d1a8f1" providerId="LiveId" clId="{BE7CC42D-CF14-4BF4-997B-5AF143D4ECC0}" dt="2022-01-07T16:25:45.959" v="5839" actId="20577"/>
          <ac:spMkLst>
            <pc:docMk/>
            <pc:sldMk cId="3031153335" sldId="263"/>
            <ac:spMk id="2" creationId="{1993DE89-075A-43AD-8D94-ADA608F24D11}"/>
          </ac:spMkLst>
        </pc:spChg>
        <pc:spChg chg="add mod">
          <ac:chgData name="Amanda Ramirez" userId="c6806f8970d1a8f1" providerId="LiveId" clId="{BE7CC42D-CF14-4BF4-997B-5AF143D4ECC0}" dt="2022-01-08T22:33:21.931" v="10557" actId="20577"/>
          <ac:spMkLst>
            <pc:docMk/>
            <pc:sldMk cId="3031153335" sldId="263"/>
            <ac:spMk id="3" creationId="{FCD4005D-D6FF-4C4E-B5B2-97BC9C1B9E51}"/>
          </ac:spMkLst>
        </pc:spChg>
        <pc:spChg chg="add del mod">
          <ac:chgData name="Amanda Ramirez" userId="c6806f8970d1a8f1" providerId="LiveId" clId="{BE7CC42D-CF14-4BF4-997B-5AF143D4ECC0}" dt="2022-01-08T20:24:51.263" v="9098" actId="478"/>
          <ac:spMkLst>
            <pc:docMk/>
            <pc:sldMk cId="3031153335" sldId="263"/>
            <ac:spMk id="4" creationId="{489A5E36-D339-4C7B-97F7-0B8C4A041F27}"/>
          </ac:spMkLst>
        </pc:spChg>
        <pc:spChg chg="add del mod">
          <ac:chgData name="Amanda Ramirez" userId="c6806f8970d1a8f1" providerId="LiveId" clId="{BE7CC42D-CF14-4BF4-997B-5AF143D4ECC0}" dt="2022-01-08T22:42:32.496" v="11238" actId="21"/>
          <ac:spMkLst>
            <pc:docMk/>
            <pc:sldMk cId="3031153335" sldId="263"/>
            <ac:spMk id="5" creationId="{9B392B74-404C-471E-A8C6-B300D44028ED}"/>
          </ac:spMkLst>
        </pc:spChg>
        <pc:spChg chg="add del mod">
          <ac:chgData name="Amanda Ramirez" userId="c6806f8970d1a8f1" providerId="LiveId" clId="{BE7CC42D-CF14-4BF4-997B-5AF143D4ECC0}" dt="2022-01-08T20:26:10.848" v="9106"/>
          <ac:spMkLst>
            <pc:docMk/>
            <pc:sldMk cId="3031153335" sldId="263"/>
            <ac:spMk id="6" creationId="{F102CF59-DD96-4D36-A71C-C170D79A2000}"/>
          </ac:spMkLst>
        </pc:spChg>
        <pc:spChg chg="add del mod">
          <ac:chgData name="Amanda Ramirez" userId="c6806f8970d1a8f1" providerId="LiveId" clId="{BE7CC42D-CF14-4BF4-997B-5AF143D4ECC0}" dt="2022-01-08T22:33:35.389" v="10562" actId="478"/>
          <ac:spMkLst>
            <pc:docMk/>
            <pc:sldMk cId="3031153335" sldId="263"/>
            <ac:spMk id="7" creationId="{9A4263A4-578E-4B91-B706-D88430E9A4A9}"/>
          </ac:spMkLst>
        </pc:spChg>
        <pc:spChg chg="add mod">
          <ac:chgData name="Amanda Ramirez" userId="c6806f8970d1a8f1" providerId="LiveId" clId="{BE7CC42D-CF14-4BF4-997B-5AF143D4ECC0}" dt="2022-01-08T22:38:07.543" v="10800" actId="1076"/>
          <ac:spMkLst>
            <pc:docMk/>
            <pc:sldMk cId="3031153335" sldId="263"/>
            <ac:spMk id="8" creationId="{8970CEA6-187E-4A9D-B462-CA9F4A33B00A}"/>
          </ac:spMkLst>
        </pc:spChg>
        <pc:spChg chg="add mod">
          <ac:chgData name="Amanda Ramirez" userId="c6806f8970d1a8f1" providerId="LiveId" clId="{BE7CC42D-CF14-4BF4-997B-5AF143D4ECC0}" dt="2022-01-08T22:37:54.181" v="10799" actId="1076"/>
          <ac:spMkLst>
            <pc:docMk/>
            <pc:sldMk cId="3031153335" sldId="263"/>
            <ac:spMk id="9" creationId="{649E1606-16F9-436B-AC33-921DF3B16F03}"/>
          </ac:spMkLst>
        </pc:spChg>
        <pc:spChg chg="add mod">
          <ac:chgData name="Amanda Ramirez" userId="c6806f8970d1a8f1" providerId="LiveId" clId="{BE7CC42D-CF14-4BF4-997B-5AF143D4ECC0}" dt="2022-01-08T22:38:14.333" v="10801" actId="1076"/>
          <ac:spMkLst>
            <pc:docMk/>
            <pc:sldMk cId="3031153335" sldId="263"/>
            <ac:spMk id="10" creationId="{ED120A0A-2627-471D-B1BA-3EFDDA43C8B7}"/>
          </ac:spMkLst>
        </pc:spChg>
        <pc:picChg chg="add mod">
          <ac:chgData name="Amanda Ramirez" userId="c6806f8970d1a8f1" providerId="LiveId" clId="{BE7CC42D-CF14-4BF4-997B-5AF143D4ECC0}" dt="2022-01-08T22:33:32.075" v="10561" actId="1076"/>
          <ac:picMkLst>
            <pc:docMk/>
            <pc:sldMk cId="3031153335" sldId="263"/>
            <ac:picMk id="6" creationId="{1D1164CF-D649-4324-90A1-62027B752E4B}"/>
          </ac:picMkLst>
        </pc:picChg>
      </pc:sldChg>
      <pc:sldChg chg="addSp modSp new mod">
        <pc:chgData name="Amanda Ramirez" userId="c6806f8970d1a8f1" providerId="LiveId" clId="{BE7CC42D-CF14-4BF4-997B-5AF143D4ECC0}" dt="2022-01-08T22:41:47.259" v="11196" actId="20577"/>
        <pc:sldMkLst>
          <pc:docMk/>
          <pc:sldMk cId="179696752" sldId="264"/>
        </pc:sldMkLst>
        <pc:spChg chg="mod">
          <ac:chgData name="Amanda Ramirez" userId="c6806f8970d1a8f1" providerId="LiveId" clId="{BE7CC42D-CF14-4BF4-997B-5AF143D4ECC0}" dt="2022-01-08T22:38:32.778" v="10816" actId="20577"/>
          <ac:spMkLst>
            <pc:docMk/>
            <pc:sldMk cId="179696752" sldId="264"/>
            <ac:spMk id="2" creationId="{9821E56E-D607-4DA6-9109-F12487BA13A0}"/>
          </ac:spMkLst>
        </pc:spChg>
        <pc:spChg chg="add mod">
          <ac:chgData name="Amanda Ramirez" userId="c6806f8970d1a8f1" providerId="LiveId" clId="{BE7CC42D-CF14-4BF4-997B-5AF143D4ECC0}" dt="2022-01-08T22:41:47.259" v="11196" actId="20577"/>
          <ac:spMkLst>
            <pc:docMk/>
            <pc:sldMk cId="179696752" sldId="264"/>
            <ac:spMk id="3" creationId="{289285C6-91E2-4265-B88B-07A1B681AD9D}"/>
          </ac:spMkLst>
        </pc:spChg>
      </pc:sldChg>
      <pc:sldChg chg="addSp modSp new del mod">
        <pc:chgData name="Amanda Ramirez" userId="c6806f8970d1a8f1" providerId="LiveId" clId="{BE7CC42D-CF14-4BF4-997B-5AF143D4ECC0}" dt="2022-01-08T20:25:02.889" v="9099" actId="2696"/>
        <pc:sldMkLst>
          <pc:docMk/>
          <pc:sldMk cId="1313144880" sldId="264"/>
        </pc:sldMkLst>
        <pc:spChg chg="mod">
          <ac:chgData name="Amanda Ramirez" userId="c6806f8970d1a8f1" providerId="LiveId" clId="{BE7CC42D-CF14-4BF4-997B-5AF143D4ECC0}" dt="2022-01-07T16:29:23.960" v="6286" actId="20577"/>
          <ac:spMkLst>
            <pc:docMk/>
            <pc:sldMk cId="1313144880" sldId="264"/>
            <ac:spMk id="2" creationId="{A5A06FE5-DE97-438C-BFF8-C82964D8D314}"/>
          </ac:spMkLst>
        </pc:spChg>
        <pc:spChg chg="add mod">
          <ac:chgData name="Amanda Ramirez" userId="c6806f8970d1a8f1" providerId="LiveId" clId="{BE7CC42D-CF14-4BF4-997B-5AF143D4ECC0}" dt="2022-01-07T16:30:03.854" v="6340" actId="255"/>
          <ac:spMkLst>
            <pc:docMk/>
            <pc:sldMk cId="1313144880" sldId="264"/>
            <ac:spMk id="3" creationId="{93A79F09-7360-4E17-BDAB-6D3574281B13}"/>
          </ac:spMkLst>
        </pc:spChg>
        <pc:spChg chg="add mod">
          <ac:chgData name="Amanda Ramirez" userId="c6806f8970d1a8f1" providerId="LiveId" clId="{BE7CC42D-CF14-4BF4-997B-5AF143D4ECC0}" dt="2022-01-07T16:31:42.129" v="6462" actId="20577"/>
          <ac:spMkLst>
            <pc:docMk/>
            <pc:sldMk cId="1313144880" sldId="264"/>
            <ac:spMk id="4" creationId="{53CBB041-DB13-49F8-A9F1-39F6D4914169}"/>
          </ac:spMkLst>
        </pc:spChg>
      </pc:sldChg>
      <pc:sldChg chg="addSp delSp modSp new del mod">
        <pc:chgData name="Amanda Ramirez" userId="c6806f8970d1a8f1" providerId="LiveId" clId="{BE7CC42D-CF14-4BF4-997B-5AF143D4ECC0}" dt="2022-01-08T20:25:19.696" v="9102" actId="2696"/>
        <pc:sldMkLst>
          <pc:docMk/>
          <pc:sldMk cId="18946697" sldId="265"/>
        </pc:sldMkLst>
        <pc:spChg chg="mod">
          <ac:chgData name="Amanda Ramirez" userId="c6806f8970d1a8f1" providerId="LiveId" clId="{BE7CC42D-CF14-4BF4-997B-5AF143D4ECC0}" dt="2022-01-07T16:32:24.604" v="6545" actId="20577"/>
          <ac:spMkLst>
            <pc:docMk/>
            <pc:sldMk cId="18946697" sldId="265"/>
            <ac:spMk id="2" creationId="{AD10E9B5-C68E-44FF-86DF-356A91868D4E}"/>
          </ac:spMkLst>
        </pc:spChg>
        <pc:spChg chg="add mod">
          <ac:chgData name="Amanda Ramirez" userId="c6806f8970d1a8f1" providerId="LiveId" clId="{BE7CC42D-CF14-4BF4-997B-5AF143D4ECC0}" dt="2022-01-07T16:33:03.471" v="6590" actId="207"/>
          <ac:spMkLst>
            <pc:docMk/>
            <pc:sldMk cId="18946697" sldId="265"/>
            <ac:spMk id="3" creationId="{5F81B73E-AD63-4AE3-A1B6-711271E1A6FD}"/>
          </ac:spMkLst>
        </pc:spChg>
        <pc:spChg chg="add del mod">
          <ac:chgData name="Amanda Ramirez" userId="c6806f8970d1a8f1" providerId="LiveId" clId="{BE7CC42D-CF14-4BF4-997B-5AF143D4ECC0}" dt="2022-01-08T20:25:13.558" v="9100" actId="21"/>
          <ac:spMkLst>
            <pc:docMk/>
            <pc:sldMk cId="18946697" sldId="265"/>
            <ac:spMk id="4" creationId="{8608A680-EA61-4B57-B27F-75CD5544BC0C}"/>
          </ac:spMkLst>
        </pc:spChg>
        <pc:spChg chg="add mod">
          <ac:chgData name="Amanda Ramirez" userId="c6806f8970d1a8f1" providerId="LiveId" clId="{BE7CC42D-CF14-4BF4-997B-5AF143D4ECC0}" dt="2022-01-07T16:34:25.686" v="6735" actId="20577"/>
          <ac:spMkLst>
            <pc:docMk/>
            <pc:sldMk cId="18946697" sldId="265"/>
            <ac:spMk id="5" creationId="{25C6218F-6132-4DCE-8D6E-27416749DE0B}"/>
          </ac:spMkLst>
        </pc:spChg>
      </pc:sldChg>
      <pc:sldChg chg="addSp modSp new mod">
        <pc:chgData name="Amanda Ramirez" userId="c6806f8970d1a8f1" providerId="LiveId" clId="{BE7CC42D-CF14-4BF4-997B-5AF143D4ECC0}" dt="2022-01-08T22:43:08.227" v="11244" actId="14100"/>
        <pc:sldMkLst>
          <pc:docMk/>
          <pc:sldMk cId="1441863372" sldId="265"/>
        </pc:sldMkLst>
        <pc:spChg chg="mod">
          <ac:chgData name="Amanda Ramirez" userId="c6806f8970d1a8f1" providerId="LiveId" clId="{BE7CC42D-CF14-4BF4-997B-5AF143D4ECC0}" dt="2022-01-08T22:42:00.655" v="11204" actId="20577"/>
          <ac:spMkLst>
            <pc:docMk/>
            <pc:sldMk cId="1441863372" sldId="265"/>
            <ac:spMk id="2" creationId="{7586B55A-9DBA-452D-8CB8-667CB2750634}"/>
          </ac:spMkLst>
        </pc:spChg>
        <pc:spChg chg="add mod">
          <ac:chgData name="Amanda Ramirez" userId="c6806f8970d1a8f1" providerId="LiveId" clId="{BE7CC42D-CF14-4BF4-997B-5AF143D4ECC0}" dt="2022-01-08T22:42:25.978" v="11237" actId="20577"/>
          <ac:spMkLst>
            <pc:docMk/>
            <pc:sldMk cId="1441863372" sldId="265"/>
            <ac:spMk id="3" creationId="{6EE852E8-5A23-4027-AF63-CBB4740DB1AF}"/>
          </ac:spMkLst>
        </pc:spChg>
        <pc:spChg chg="add mod">
          <ac:chgData name="Amanda Ramirez" userId="c6806f8970d1a8f1" providerId="LiveId" clId="{BE7CC42D-CF14-4BF4-997B-5AF143D4ECC0}" dt="2022-01-08T22:43:08.227" v="11244" actId="14100"/>
          <ac:spMkLst>
            <pc:docMk/>
            <pc:sldMk cId="1441863372" sldId="265"/>
            <ac:spMk id="4" creationId="{15842DBE-1923-474B-BECB-043D21986831}"/>
          </ac:spMkLst>
        </pc:spChg>
        <pc:spChg chg="add mod">
          <ac:chgData name="Amanda Ramirez" userId="c6806f8970d1a8f1" providerId="LiveId" clId="{BE7CC42D-CF14-4BF4-997B-5AF143D4ECC0}" dt="2022-01-08T22:43:00.329" v="11243" actId="1076"/>
          <ac:spMkLst>
            <pc:docMk/>
            <pc:sldMk cId="1441863372" sldId="265"/>
            <ac:spMk id="5" creationId="{A99E0C7E-0660-443A-84B3-95FA042A05BB}"/>
          </ac:spMkLst>
        </pc:spChg>
      </pc:sldChg>
    </pc:docChg>
  </pc:docChgLst>
</pc:chgInfo>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21B025-A631-49F2-A9A7-DF1639F3DB9E}" type="datetimeFigureOut">
              <a:rPr lang="en-US" smtClean="0"/>
              <a:t>1/25/2022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30AA72-F690-4CDD-91E1-2B7FB76D2818}" type="slidenum">
              <a:rPr lang="en-US" smtClean="0"/>
              <a:t>‹#›</a:t>
            </a:fld>
            <a:endParaRPr lang="en-US"/>
          </a:p>
        </p:txBody>
      </p:sp>
    </p:spTree>
    <p:extLst>
      <p:ext uri="{BB962C8B-B14F-4D97-AF65-F5344CB8AC3E}">
        <p14:creationId xmlns:p14="http://schemas.microsoft.com/office/powerpoint/2010/main" val="18680837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422AD-3E79-4686-9D29-EFF71F5BDC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C48C3A5-146C-47F8-A8AC-A1363AA076A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40BE719-A380-4F8C-8C24-935F2E870523}"/>
              </a:ext>
            </a:extLst>
          </p:cNvPr>
          <p:cNvSpPr>
            <a:spLocks noGrp="1"/>
          </p:cNvSpPr>
          <p:nvPr>
            <p:ph type="dt" sz="half" idx="10"/>
          </p:nvPr>
        </p:nvSpPr>
        <p:spPr/>
        <p:txBody>
          <a:bodyPr/>
          <a:lstStyle/>
          <a:p>
            <a:fld id="{4DECA48B-4001-471C-88CE-3CA0B8F46D33}" type="datetimeFigureOut">
              <a:rPr lang="en-US" smtClean="0"/>
              <a:t>1/25/2022</a:t>
            </a:fld>
            <a:endParaRPr lang="en-US"/>
          </a:p>
        </p:txBody>
      </p:sp>
      <p:sp>
        <p:nvSpPr>
          <p:cNvPr id="5" name="Footer Placeholder 4">
            <a:extLst>
              <a:ext uri="{FF2B5EF4-FFF2-40B4-BE49-F238E27FC236}">
                <a16:creationId xmlns:a16="http://schemas.microsoft.com/office/drawing/2014/main" id="{8E71569C-5895-4D78-856E-5A3ECEA1C9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ABD982-C1EE-40C2-8CE7-700B483AA6AD}"/>
              </a:ext>
            </a:extLst>
          </p:cNvPr>
          <p:cNvSpPr>
            <a:spLocks noGrp="1"/>
          </p:cNvSpPr>
          <p:nvPr>
            <p:ph type="sldNum" sz="quarter" idx="12"/>
          </p:nvPr>
        </p:nvSpPr>
        <p:spPr/>
        <p:txBody>
          <a:bodyPr/>
          <a:lstStyle/>
          <a:p>
            <a:fld id="{BED498DA-6B86-4C1A-A39D-6CDB374871A0}" type="slidenum">
              <a:rPr lang="en-US" smtClean="0"/>
              <a:t>‹#›</a:t>
            </a:fld>
            <a:endParaRPr lang="en-US"/>
          </a:p>
        </p:txBody>
      </p:sp>
    </p:spTree>
    <p:extLst>
      <p:ext uri="{BB962C8B-B14F-4D97-AF65-F5344CB8AC3E}">
        <p14:creationId xmlns:p14="http://schemas.microsoft.com/office/powerpoint/2010/main" val="11900786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F2D68-FC9F-4F6B-88E8-A1458031AE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D544BA8-F0AA-46E6-81C7-5566ED9EBFE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391DC9-11AC-40C8-A6A0-95FF7553BAF0}"/>
              </a:ext>
            </a:extLst>
          </p:cNvPr>
          <p:cNvSpPr>
            <a:spLocks noGrp="1"/>
          </p:cNvSpPr>
          <p:nvPr>
            <p:ph type="dt" sz="half" idx="10"/>
          </p:nvPr>
        </p:nvSpPr>
        <p:spPr/>
        <p:txBody>
          <a:bodyPr/>
          <a:lstStyle/>
          <a:p>
            <a:fld id="{4DECA48B-4001-471C-88CE-3CA0B8F46D33}" type="datetimeFigureOut">
              <a:rPr lang="en-US" smtClean="0"/>
              <a:t>1/25/2022</a:t>
            </a:fld>
            <a:endParaRPr lang="en-US"/>
          </a:p>
        </p:txBody>
      </p:sp>
      <p:sp>
        <p:nvSpPr>
          <p:cNvPr id="5" name="Footer Placeholder 4">
            <a:extLst>
              <a:ext uri="{FF2B5EF4-FFF2-40B4-BE49-F238E27FC236}">
                <a16:creationId xmlns:a16="http://schemas.microsoft.com/office/drawing/2014/main" id="{E4269C4E-4170-4B94-91EA-BE946B3201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443ED4-0565-46F0-B1C9-BE6108B44570}"/>
              </a:ext>
            </a:extLst>
          </p:cNvPr>
          <p:cNvSpPr>
            <a:spLocks noGrp="1"/>
          </p:cNvSpPr>
          <p:nvPr>
            <p:ph type="sldNum" sz="quarter" idx="12"/>
          </p:nvPr>
        </p:nvSpPr>
        <p:spPr/>
        <p:txBody>
          <a:bodyPr/>
          <a:lstStyle/>
          <a:p>
            <a:fld id="{BED498DA-6B86-4C1A-A39D-6CDB374871A0}" type="slidenum">
              <a:rPr lang="en-US" smtClean="0"/>
              <a:t>‹#›</a:t>
            </a:fld>
            <a:endParaRPr lang="en-US"/>
          </a:p>
        </p:txBody>
      </p:sp>
    </p:spTree>
    <p:extLst>
      <p:ext uri="{BB962C8B-B14F-4D97-AF65-F5344CB8AC3E}">
        <p14:creationId xmlns:p14="http://schemas.microsoft.com/office/powerpoint/2010/main" val="26095828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53C73FC-1FC3-4F6F-B94B-1AF830C140C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3A69EA3-34FF-4271-A7B4-1DE14A602A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D80998-C006-4EEE-B567-64D51406B6EE}"/>
              </a:ext>
            </a:extLst>
          </p:cNvPr>
          <p:cNvSpPr>
            <a:spLocks noGrp="1"/>
          </p:cNvSpPr>
          <p:nvPr>
            <p:ph type="dt" sz="half" idx="10"/>
          </p:nvPr>
        </p:nvSpPr>
        <p:spPr/>
        <p:txBody>
          <a:bodyPr/>
          <a:lstStyle/>
          <a:p>
            <a:fld id="{4DECA48B-4001-471C-88CE-3CA0B8F46D33}" type="datetimeFigureOut">
              <a:rPr lang="en-US" smtClean="0"/>
              <a:t>1/25/2022</a:t>
            </a:fld>
            <a:endParaRPr lang="en-US"/>
          </a:p>
        </p:txBody>
      </p:sp>
      <p:sp>
        <p:nvSpPr>
          <p:cNvPr id="5" name="Footer Placeholder 4">
            <a:extLst>
              <a:ext uri="{FF2B5EF4-FFF2-40B4-BE49-F238E27FC236}">
                <a16:creationId xmlns:a16="http://schemas.microsoft.com/office/drawing/2014/main" id="{C6619F0A-A695-40FC-AC72-5AC919AE6F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65E52C-CD2B-4863-82A4-5E94DA161E8E}"/>
              </a:ext>
            </a:extLst>
          </p:cNvPr>
          <p:cNvSpPr>
            <a:spLocks noGrp="1"/>
          </p:cNvSpPr>
          <p:nvPr>
            <p:ph type="sldNum" sz="quarter" idx="12"/>
          </p:nvPr>
        </p:nvSpPr>
        <p:spPr/>
        <p:txBody>
          <a:bodyPr/>
          <a:lstStyle/>
          <a:p>
            <a:fld id="{BED498DA-6B86-4C1A-A39D-6CDB374871A0}" type="slidenum">
              <a:rPr lang="en-US" smtClean="0"/>
              <a:t>‹#›</a:t>
            </a:fld>
            <a:endParaRPr lang="en-US"/>
          </a:p>
        </p:txBody>
      </p:sp>
    </p:spTree>
    <p:extLst>
      <p:ext uri="{BB962C8B-B14F-4D97-AF65-F5344CB8AC3E}">
        <p14:creationId xmlns:p14="http://schemas.microsoft.com/office/powerpoint/2010/main" val="3752283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731DD-2EF6-4BA8-BB21-68BE713951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84A8039-EF80-4CEB-85EC-CCB42C5F5F1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8B5D4A-AAAB-4E19-8282-D1B24253AC34}"/>
              </a:ext>
            </a:extLst>
          </p:cNvPr>
          <p:cNvSpPr>
            <a:spLocks noGrp="1"/>
          </p:cNvSpPr>
          <p:nvPr>
            <p:ph type="dt" sz="half" idx="10"/>
          </p:nvPr>
        </p:nvSpPr>
        <p:spPr/>
        <p:txBody>
          <a:bodyPr/>
          <a:lstStyle/>
          <a:p>
            <a:fld id="{4DECA48B-4001-471C-88CE-3CA0B8F46D33}" type="datetimeFigureOut">
              <a:rPr lang="en-US" smtClean="0"/>
              <a:t>1/25/2022</a:t>
            </a:fld>
            <a:endParaRPr lang="en-US"/>
          </a:p>
        </p:txBody>
      </p:sp>
      <p:sp>
        <p:nvSpPr>
          <p:cNvPr id="5" name="Footer Placeholder 4">
            <a:extLst>
              <a:ext uri="{FF2B5EF4-FFF2-40B4-BE49-F238E27FC236}">
                <a16:creationId xmlns:a16="http://schemas.microsoft.com/office/drawing/2014/main" id="{C6B8A172-6357-44D8-80BD-F631C3B2E1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391C15-509A-4D8E-8FAB-37936F639E2E}"/>
              </a:ext>
            </a:extLst>
          </p:cNvPr>
          <p:cNvSpPr>
            <a:spLocks noGrp="1"/>
          </p:cNvSpPr>
          <p:nvPr>
            <p:ph type="sldNum" sz="quarter" idx="12"/>
          </p:nvPr>
        </p:nvSpPr>
        <p:spPr/>
        <p:txBody>
          <a:bodyPr/>
          <a:lstStyle/>
          <a:p>
            <a:fld id="{BED498DA-6B86-4C1A-A39D-6CDB374871A0}" type="slidenum">
              <a:rPr lang="en-US" smtClean="0"/>
              <a:t>‹#›</a:t>
            </a:fld>
            <a:endParaRPr lang="en-US"/>
          </a:p>
        </p:txBody>
      </p:sp>
    </p:spTree>
    <p:extLst>
      <p:ext uri="{BB962C8B-B14F-4D97-AF65-F5344CB8AC3E}">
        <p14:creationId xmlns:p14="http://schemas.microsoft.com/office/powerpoint/2010/main" val="32085111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F0267-3523-43BD-B0EE-A772334836E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6F14B26-A484-455A-8B45-56C42FDE03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E2DE53E-C95E-4195-B04F-F8AE66279044}"/>
              </a:ext>
            </a:extLst>
          </p:cNvPr>
          <p:cNvSpPr>
            <a:spLocks noGrp="1"/>
          </p:cNvSpPr>
          <p:nvPr>
            <p:ph type="dt" sz="half" idx="10"/>
          </p:nvPr>
        </p:nvSpPr>
        <p:spPr/>
        <p:txBody>
          <a:bodyPr/>
          <a:lstStyle/>
          <a:p>
            <a:fld id="{4DECA48B-4001-471C-88CE-3CA0B8F46D33}" type="datetimeFigureOut">
              <a:rPr lang="en-US" smtClean="0"/>
              <a:t>1/25/2022</a:t>
            </a:fld>
            <a:endParaRPr lang="en-US"/>
          </a:p>
        </p:txBody>
      </p:sp>
      <p:sp>
        <p:nvSpPr>
          <p:cNvPr id="5" name="Footer Placeholder 4">
            <a:extLst>
              <a:ext uri="{FF2B5EF4-FFF2-40B4-BE49-F238E27FC236}">
                <a16:creationId xmlns:a16="http://schemas.microsoft.com/office/drawing/2014/main" id="{3E58D08C-ACD2-48D7-95CA-2899FD22FC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DF3456-0ED5-4650-BC91-DD995884ACC8}"/>
              </a:ext>
            </a:extLst>
          </p:cNvPr>
          <p:cNvSpPr>
            <a:spLocks noGrp="1"/>
          </p:cNvSpPr>
          <p:nvPr>
            <p:ph type="sldNum" sz="quarter" idx="12"/>
          </p:nvPr>
        </p:nvSpPr>
        <p:spPr/>
        <p:txBody>
          <a:bodyPr/>
          <a:lstStyle/>
          <a:p>
            <a:fld id="{BED498DA-6B86-4C1A-A39D-6CDB374871A0}" type="slidenum">
              <a:rPr lang="en-US" smtClean="0"/>
              <a:t>‹#›</a:t>
            </a:fld>
            <a:endParaRPr lang="en-US"/>
          </a:p>
        </p:txBody>
      </p:sp>
    </p:spTree>
    <p:extLst>
      <p:ext uri="{BB962C8B-B14F-4D97-AF65-F5344CB8AC3E}">
        <p14:creationId xmlns:p14="http://schemas.microsoft.com/office/powerpoint/2010/main" val="5766700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A8809-EF39-4DB1-A7DD-E53AA41F1E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37099E6-B78D-495A-B43A-A00F4AE7011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AD279EC-AE5E-439F-96C5-62FAAECE9B7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DA54D06-4834-4AF1-9448-667F7B7B6D0A}"/>
              </a:ext>
            </a:extLst>
          </p:cNvPr>
          <p:cNvSpPr>
            <a:spLocks noGrp="1"/>
          </p:cNvSpPr>
          <p:nvPr>
            <p:ph type="dt" sz="half" idx="10"/>
          </p:nvPr>
        </p:nvSpPr>
        <p:spPr/>
        <p:txBody>
          <a:bodyPr/>
          <a:lstStyle/>
          <a:p>
            <a:fld id="{4DECA48B-4001-471C-88CE-3CA0B8F46D33}" type="datetimeFigureOut">
              <a:rPr lang="en-US" smtClean="0"/>
              <a:t>1/25/2022</a:t>
            </a:fld>
            <a:endParaRPr lang="en-US"/>
          </a:p>
        </p:txBody>
      </p:sp>
      <p:sp>
        <p:nvSpPr>
          <p:cNvPr id="6" name="Footer Placeholder 5">
            <a:extLst>
              <a:ext uri="{FF2B5EF4-FFF2-40B4-BE49-F238E27FC236}">
                <a16:creationId xmlns:a16="http://schemas.microsoft.com/office/drawing/2014/main" id="{991B36CD-2BBB-4279-8938-C2777500A1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D66ED2-CB50-43B3-9BA3-B4F4B0E87D7B}"/>
              </a:ext>
            </a:extLst>
          </p:cNvPr>
          <p:cNvSpPr>
            <a:spLocks noGrp="1"/>
          </p:cNvSpPr>
          <p:nvPr>
            <p:ph type="sldNum" sz="quarter" idx="12"/>
          </p:nvPr>
        </p:nvSpPr>
        <p:spPr/>
        <p:txBody>
          <a:bodyPr/>
          <a:lstStyle/>
          <a:p>
            <a:fld id="{BED498DA-6B86-4C1A-A39D-6CDB374871A0}" type="slidenum">
              <a:rPr lang="en-US" smtClean="0"/>
              <a:t>‹#›</a:t>
            </a:fld>
            <a:endParaRPr lang="en-US"/>
          </a:p>
        </p:txBody>
      </p:sp>
    </p:spTree>
    <p:extLst>
      <p:ext uri="{BB962C8B-B14F-4D97-AF65-F5344CB8AC3E}">
        <p14:creationId xmlns:p14="http://schemas.microsoft.com/office/powerpoint/2010/main" val="40881377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82E3B-6E91-4024-A879-3892ACE7838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A554CB0-E4E7-40B5-BD57-21E602C64A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6D9563-255F-44BF-BED1-1558614AB2D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1319EAA-8998-4ACB-A747-3F642BF40FF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B0EB149-511A-4855-9F67-99CF165056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052A201-A72D-4B25-A341-02BB105A8D7D}"/>
              </a:ext>
            </a:extLst>
          </p:cNvPr>
          <p:cNvSpPr>
            <a:spLocks noGrp="1"/>
          </p:cNvSpPr>
          <p:nvPr>
            <p:ph type="dt" sz="half" idx="10"/>
          </p:nvPr>
        </p:nvSpPr>
        <p:spPr/>
        <p:txBody>
          <a:bodyPr/>
          <a:lstStyle/>
          <a:p>
            <a:fld id="{4DECA48B-4001-471C-88CE-3CA0B8F46D33}" type="datetimeFigureOut">
              <a:rPr lang="en-US" smtClean="0"/>
              <a:t>1/25/2022</a:t>
            </a:fld>
            <a:endParaRPr lang="en-US"/>
          </a:p>
        </p:txBody>
      </p:sp>
      <p:sp>
        <p:nvSpPr>
          <p:cNvPr id="8" name="Footer Placeholder 7">
            <a:extLst>
              <a:ext uri="{FF2B5EF4-FFF2-40B4-BE49-F238E27FC236}">
                <a16:creationId xmlns:a16="http://schemas.microsoft.com/office/drawing/2014/main" id="{84A8A1B1-037C-475A-9C90-9A748F1A733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FE5C016-8DB8-4191-84D5-D5436A8C5E33}"/>
              </a:ext>
            </a:extLst>
          </p:cNvPr>
          <p:cNvSpPr>
            <a:spLocks noGrp="1"/>
          </p:cNvSpPr>
          <p:nvPr>
            <p:ph type="sldNum" sz="quarter" idx="12"/>
          </p:nvPr>
        </p:nvSpPr>
        <p:spPr/>
        <p:txBody>
          <a:bodyPr/>
          <a:lstStyle/>
          <a:p>
            <a:fld id="{BED498DA-6B86-4C1A-A39D-6CDB374871A0}" type="slidenum">
              <a:rPr lang="en-US" smtClean="0"/>
              <a:t>‹#›</a:t>
            </a:fld>
            <a:endParaRPr lang="en-US"/>
          </a:p>
        </p:txBody>
      </p:sp>
    </p:spTree>
    <p:extLst>
      <p:ext uri="{BB962C8B-B14F-4D97-AF65-F5344CB8AC3E}">
        <p14:creationId xmlns:p14="http://schemas.microsoft.com/office/powerpoint/2010/main" val="31625273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9C431-BD57-4721-A8E4-218F098B059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6A23508-00C1-4B35-BBC2-082470B00FDD}"/>
              </a:ext>
            </a:extLst>
          </p:cNvPr>
          <p:cNvSpPr>
            <a:spLocks noGrp="1"/>
          </p:cNvSpPr>
          <p:nvPr>
            <p:ph type="dt" sz="half" idx="10"/>
          </p:nvPr>
        </p:nvSpPr>
        <p:spPr/>
        <p:txBody>
          <a:bodyPr/>
          <a:lstStyle/>
          <a:p>
            <a:fld id="{4DECA48B-4001-471C-88CE-3CA0B8F46D33}" type="datetimeFigureOut">
              <a:rPr lang="en-US" smtClean="0"/>
              <a:t>1/25/2022</a:t>
            </a:fld>
            <a:endParaRPr lang="en-US"/>
          </a:p>
        </p:txBody>
      </p:sp>
      <p:sp>
        <p:nvSpPr>
          <p:cNvPr id="4" name="Footer Placeholder 3">
            <a:extLst>
              <a:ext uri="{FF2B5EF4-FFF2-40B4-BE49-F238E27FC236}">
                <a16:creationId xmlns:a16="http://schemas.microsoft.com/office/drawing/2014/main" id="{2E2A807F-2CC5-4D27-89C9-FC85E5A06A1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ADC5E89-8589-4E63-B01A-8FB832BD4C1F}"/>
              </a:ext>
            </a:extLst>
          </p:cNvPr>
          <p:cNvSpPr>
            <a:spLocks noGrp="1"/>
          </p:cNvSpPr>
          <p:nvPr>
            <p:ph type="sldNum" sz="quarter" idx="12"/>
          </p:nvPr>
        </p:nvSpPr>
        <p:spPr/>
        <p:txBody>
          <a:bodyPr/>
          <a:lstStyle/>
          <a:p>
            <a:fld id="{BED498DA-6B86-4C1A-A39D-6CDB374871A0}" type="slidenum">
              <a:rPr lang="en-US" smtClean="0"/>
              <a:t>‹#›</a:t>
            </a:fld>
            <a:endParaRPr lang="en-US"/>
          </a:p>
        </p:txBody>
      </p:sp>
    </p:spTree>
    <p:extLst>
      <p:ext uri="{BB962C8B-B14F-4D97-AF65-F5344CB8AC3E}">
        <p14:creationId xmlns:p14="http://schemas.microsoft.com/office/powerpoint/2010/main" val="26951304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43E1947-4F3D-4C97-BBC4-4A27A72691B4}"/>
              </a:ext>
            </a:extLst>
          </p:cNvPr>
          <p:cNvSpPr>
            <a:spLocks noGrp="1"/>
          </p:cNvSpPr>
          <p:nvPr>
            <p:ph type="dt" sz="half" idx="10"/>
          </p:nvPr>
        </p:nvSpPr>
        <p:spPr/>
        <p:txBody>
          <a:bodyPr/>
          <a:lstStyle/>
          <a:p>
            <a:fld id="{4DECA48B-4001-471C-88CE-3CA0B8F46D33}" type="datetimeFigureOut">
              <a:rPr lang="en-US" smtClean="0"/>
              <a:t>1/25/2022</a:t>
            </a:fld>
            <a:endParaRPr lang="en-US"/>
          </a:p>
        </p:txBody>
      </p:sp>
      <p:sp>
        <p:nvSpPr>
          <p:cNvPr id="3" name="Footer Placeholder 2">
            <a:extLst>
              <a:ext uri="{FF2B5EF4-FFF2-40B4-BE49-F238E27FC236}">
                <a16:creationId xmlns:a16="http://schemas.microsoft.com/office/drawing/2014/main" id="{5C399798-EFD0-4257-9F57-BD677E24FC7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DCA34F5-0A1E-49F4-AD1B-5B4F069E075E}"/>
              </a:ext>
            </a:extLst>
          </p:cNvPr>
          <p:cNvSpPr>
            <a:spLocks noGrp="1"/>
          </p:cNvSpPr>
          <p:nvPr>
            <p:ph type="sldNum" sz="quarter" idx="12"/>
          </p:nvPr>
        </p:nvSpPr>
        <p:spPr/>
        <p:txBody>
          <a:bodyPr/>
          <a:lstStyle/>
          <a:p>
            <a:fld id="{BED498DA-6B86-4C1A-A39D-6CDB374871A0}" type="slidenum">
              <a:rPr lang="en-US" smtClean="0"/>
              <a:t>‹#›</a:t>
            </a:fld>
            <a:endParaRPr lang="en-US"/>
          </a:p>
        </p:txBody>
      </p:sp>
    </p:spTree>
    <p:extLst>
      <p:ext uri="{BB962C8B-B14F-4D97-AF65-F5344CB8AC3E}">
        <p14:creationId xmlns:p14="http://schemas.microsoft.com/office/powerpoint/2010/main" val="8671279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129C2-DE1D-4F89-BE59-2191C287F0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8E0CB21-C53E-48DF-829A-ED8D99555D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EF40DC0-062E-4BB5-94B4-4669DE1213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18BF710-4B91-41DC-99C7-B82CA0594A32}"/>
              </a:ext>
            </a:extLst>
          </p:cNvPr>
          <p:cNvSpPr>
            <a:spLocks noGrp="1"/>
          </p:cNvSpPr>
          <p:nvPr>
            <p:ph type="dt" sz="half" idx="10"/>
          </p:nvPr>
        </p:nvSpPr>
        <p:spPr/>
        <p:txBody>
          <a:bodyPr/>
          <a:lstStyle/>
          <a:p>
            <a:fld id="{4DECA48B-4001-471C-88CE-3CA0B8F46D33}" type="datetimeFigureOut">
              <a:rPr lang="en-US" smtClean="0"/>
              <a:t>1/25/2022</a:t>
            </a:fld>
            <a:endParaRPr lang="en-US"/>
          </a:p>
        </p:txBody>
      </p:sp>
      <p:sp>
        <p:nvSpPr>
          <p:cNvPr id="6" name="Footer Placeholder 5">
            <a:extLst>
              <a:ext uri="{FF2B5EF4-FFF2-40B4-BE49-F238E27FC236}">
                <a16:creationId xmlns:a16="http://schemas.microsoft.com/office/drawing/2014/main" id="{CE6BFA7E-7E4F-49CD-907E-D9BE78D062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FE2A6E-6E77-4675-98E4-EEAFEE0B86E0}"/>
              </a:ext>
            </a:extLst>
          </p:cNvPr>
          <p:cNvSpPr>
            <a:spLocks noGrp="1"/>
          </p:cNvSpPr>
          <p:nvPr>
            <p:ph type="sldNum" sz="quarter" idx="12"/>
          </p:nvPr>
        </p:nvSpPr>
        <p:spPr/>
        <p:txBody>
          <a:bodyPr/>
          <a:lstStyle/>
          <a:p>
            <a:fld id="{BED498DA-6B86-4C1A-A39D-6CDB374871A0}" type="slidenum">
              <a:rPr lang="en-US" smtClean="0"/>
              <a:t>‹#›</a:t>
            </a:fld>
            <a:endParaRPr lang="en-US"/>
          </a:p>
        </p:txBody>
      </p:sp>
    </p:spTree>
    <p:extLst>
      <p:ext uri="{BB962C8B-B14F-4D97-AF65-F5344CB8AC3E}">
        <p14:creationId xmlns:p14="http://schemas.microsoft.com/office/powerpoint/2010/main" val="29541448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60CE7-C2A7-4BC2-85DC-D51402FAC5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F644BE4-6A1F-4289-951F-D639FBC4D5C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7B75868-B437-409C-9F02-649719E6E2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4DBD4BE-57DB-4B13-919A-04753296DF84}"/>
              </a:ext>
            </a:extLst>
          </p:cNvPr>
          <p:cNvSpPr>
            <a:spLocks noGrp="1"/>
          </p:cNvSpPr>
          <p:nvPr>
            <p:ph type="dt" sz="half" idx="10"/>
          </p:nvPr>
        </p:nvSpPr>
        <p:spPr/>
        <p:txBody>
          <a:bodyPr/>
          <a:lstStyle/>
          <a:p>
            <a:fld id="{4DECA48B-4001-471C-88CE-3CA0B8F46D33}" type="datetimeFigureOut">
              <a:rPr lang="en-US" smtClean="0"/>
              <a:t>1/25/2022</a:t>
            </a:fld>
            <a:endParaRPr lang="en-US"/>
          </a:p>
        </p:txBody>
      </p:sp>
      <p:sp>
        <p:nvSpPr>
          <p:cNvPr id="6" name="Footer Placeholder 5">
            <a:extLst>
              <a:ext uri="{FF2B5EF4-FFF2-40B4-BE49-F238E27FC236}">
                <a16:creationId xmlns:a16="http://schemas.microsoft.com/office/drawing/2014/main" id="{F1ABD8B7-8E50-41D1-97A3-FCCC4BD015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64030F-E149-42A2-8A1E-CF86C1582739}"/>
              </a:ext>
            </a:extLst>
          </p:cNvPr>
          <p:cNvSpPr>
            <a:spLocks noGrp="1"/>
          </p:cNvSpPr>
          <p:nvPr>
            <p:ph type="sldNum" sz="quarter" idx="12"/>
          </p:nvPr>
        </p:nvSpPr>
        <p:spPr/>
        <p:txBody>
          <a:bodyPr/>
          <a:lstStyle/>
          <a:p>
            <a:fld id="{BED498DA-6B86-4C1A-A39D-6CDB374871A0}" type="slidenum">
              <a:rPr lang="en-US" smtClean="0"/>
              <a:t>‹#›</a:t>
            </a:fld>
            <a:endParaRPr lang="en-US"/>
          </a:p>
        </p:txBody>
      </p:sp>
    </p:spTree>
    <p:extLst>
      <p:ext uri="{BB962C8B-B14F-4D97-AF65-F5344CB8AC3E}">
        <p14:creationId xmlns:p14="http://schemas.microsoft.com/office/powerpoint/2010/main" val="7065708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2650F48-D521-4C6B-986F-DDCED14E16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322422F-F4CA-453D-960B-A967813F48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A75EC2-38DF-49E6-9EAB-132D0229A18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ECA48B-4001-471C-88CE-3CA0B8F46D33}" type="datetimeFigureOut">
              <a:rPr lang="en-US" smtClean="0"/>
              <a:t>1/25/2022</a:t>
            </a:fld>
            <a:endParaRPr lang="en-US"/>
          </a:p>
        </p:txBody>
      </p:sp>
      <p:sp>
        <p:nvSpPr>
          <p:cNvPr id="5" name="Footer Placeholder 4">
            <a:extLst>
              <a:ext uri="{FF2B5EF4-FFF2-40B4-BE49-F238E27FC236}">
                <a16:creationId xmlns:a16="http://schemas.microsoft.com/office/drawing/2014/main" id="{440A0714-42CD-421C-9C47-8F41BA0D51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5D23584-3DDB-4F9B-B147-5E83BA4064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D498DA-6B86-4C1A-A39D-6CDB374871A0}" type="slidenum">
              <a:rPr lang="en-US" smtClean="0"/>
              <a:t>‹#›</a:t>
            </a:fld>
            <a:endParaRPr lang="en-US"/>
          </a:p>
        </p:txBody>
      </p:sp>
    </p:spTree>
    <p:extLst>
      <p:ext uri="{BB962C8B-B14F-4D97-AF65-F5344CB8AC3E}">
        <p14:creationId xmlns:p14="http://schemas.microsoft.com/office/powerpoint/2010/main" val="9546221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bing.com/videos/search?q=change+air+intake+filter+on+1990+mazda+miata&amp;view=detail&amp;mid=C871FEB787434615EBAAC871FEB787434615EBAA&amp;FORM=VIRE" TargetMode="Externa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003FE334-E8C7-4A62-AC6C-E5BBB38B8FC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091" t="9778" r="-1" b="2634"/>
          <a:stretch/>
        </p:blipFill>
        <p:spPr bwMode="auto">
          <a:xfrm>
            <a:off x="0" y="585526"/>
            <a:ext cx="5718616" cy="5509675"/>
          </a:xfrm>
          <a:custGeom>
            <a:avLst/>
            <a:gdLst/>
            <a:ahLst/>
            <a:cxnLst/>
            <a:rect l="l" t="t" r="r" b="b"/>
            <a:pathLst>
              <a:path w="5718636" h="5509675">
                <a:moveTo>
                  <a:pt x="0" y="0"/>
                </a:moveTo>
                <a:lnTo>
                  <a:pt x="2672821" y="0"/>
                </a:lnTo>
                <a:lnTo>
                  <a:pt x="2673116" y="639"/>
                </a:lnTo>
                <a:lnTo>
                  <a:pt x="3175662" y="639"/>
                </a:lnTo>
                <a:lnTo>
                  <a:pt x="5718636" y="5509675"/>
                </a:lnTo>
                <a:lnTo>
                  <a:pt x="502842" y="5509675"/>
                </a:lnTo>
                <a:lnTo>
                  <a:pt x="502842" y="5509036"/>
                </a:lnTo>
                <a:lnTo>
                  <a:pt x="0" y="5509036"/>
                </a:lnTo>
                <a:close/>
              </a:path>
            </a:pathLst>
          </a:custGeom>
          <a:noFill/>
          <a:extLst>
            <a:ext uri="{909E8E84-426E-40DD-AFC4-6F175D3DCCD1}">
              <a14:hiddenFill xmlns:a14="http://schemas.microsoft.com/office/drawing/2010/main">
                <a:solidFill>
                  <a:srgbClr val="FFFFFF"/>
                </a:solidFill>
              </a14:hiddenFill>
            </a:ext>
          </a:extLst>
        </p:spPr>
      </p:pic>
      <p:sp>
        <p:nvSpPr>
          <p:cNvPr id="9" name="Freeform: Shape 8">
            <a:extLst>
              <a:ext uri="{FF2B5EF4-FFF2-40B4-BE49-F238E27FC236}">
                <a16:creationId xmlns:a16="http://schemas.microsoft.com/office/drawing/2014/main" id="{17CDB40A-75BB-4498-A20B-59C3984A3A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842619" y="585526"/>
            <a:ext cx="8349381" cy="5509038"/>
          </a:xfrm>
          <a:custGeom>
            <a:avLst/>
            <a:gdLst>
              <a:gd name="connsiteX0" fmla="*/ 0 w 8349381"/>
              <a:gd name="connsiteY0" fmla="*/ 0 h 5509038"/>
              <a:gd name="connsiteX1" fmla="*/ 8349381 w 8349381"/>
              <a:gd name="connsiteY1" fmla="*/ 0 h 5509038"/>
              <a:gd name="connsiteX2" fmla="*/ 5806407 w 8349381"/>
              <a:gd name="connsiteY2" fmla="*/ 5509038 h 5509038"/>
              <a:gd name="connsiteX3" fmla="*/ 0 w 8349381"/>
              <a:gd name="connsiteY3" fmla="*/ 5509038 h 5509038"/>
            </a:gdLst>
            <a:ahLst/>
            <a:cxnLst>
              <a:cxn ang="0">
                <a:pos x="connsiteX0" y="connsiteY0"/>
              </a:cxn>
              <a:cxn ang="0">
                <a:pos x="connsiteX1" y="connsiteY1"/>
              </a:cxn>
              <a:cxn ang="0">
                <a:pos x="connsiteX2" y="connsiteY2"/>
              </a:cxn>
              <a:cxn ang="0">
                <a:pos x="connsiteX3" y="connsiteY3"/>
              </a:cxn>
            </a:cxnLst>
            <a:rect l="l" t="t" r="r" b="b"/>
            <a:pathLst>
              <a:path w="8349381" h="5509038">
                <a:moveTo>
                  <a:pt x="0" y="0"/>
                </a:moveTo>
                <a:lnTo>
                  <a:pt x="8349381" y="0"/>
                </a:lnTo>
                <a:lnTo>
                  <a:pt x="5806407" y="5509038"/>
                </a:lnTo>
                <a:lnTo>
                  <a:pt x="0" y="5509038"/>
                </a:lnTo>
                <a:close/>
              </a:path>
            </a:pathLst>
          </a:cu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lumMod val="95000"/>
                </a:schemeClr>
              </a:solidFill>
            </a:endParaRPr>
          </a:p>
        </p:txBody>
      </p:sp>
      <p:sp>
        <p:nvSpPr>
          <p:cNvPr id="3" name="Subtitle 2">
            <a:extLst>
              <a:ext uri="{FF2B5EF4-FFF2-40B4-BE49-F238E27FC236}">
                <a16:creationId xmlns:a16="http://schemas.microsoft.com/office/drawing/2014/main" id="{97AB4BFD-C317-46CA-9710-CE8898A8135A}"/>
              </a:ext>
            </a:extLst>
          </p:cNvPr>
          <p:cNvSpPr>
            <a:spLocks noGrp="1"/>
          </p:cNvSpPr>
          <p:nvPr>
            <p:ph type="subTitle" idx="1"/>
          </p:nvPr>
        </p:nvSpPr>
        <p:spPr>
          <a:xfrm>
            <a:off x="5986271" y="3651047"/>
            <a:ext cx="6096871" cy="911117"/>
          </a:xfrm>
        </p:spPr>
        <p:txBody>
          <a:bodyPr>
            <a:normAutofit/>
          </a:bodyPr>
          <a:lstStyle/>
          <a:p>
            <a:pPr algn="l"/>
            <a:r>
              <a:rPr lang="en-US" sz="2000" dirty="0">
                <a:solidFill>
                  <a:srgbClr val="FFFFFF"/>
                </a:solidFill>
              </a:rPr>
              <a:t>Resources</a:t>
            </a:r>
          </a:p>
          <a:p>
            <a:pPr algn="l"/>
            <a:r>
              <a:rPr lang="en-US" sz="2000" dirty="0">
                <a:hlinkClick r:id="rId3"/>
              </a:rPr>
              <a:t>Air filter replacement for 1990-1997 Miata. - Bing video</a:t>
            </a:r>
            <a:endParaRPr lang="en-US" sz="2000" dirty="0">
              <a:solidFill>
                <a:srgbClr val="FFFFFF"/>
              </a:solidFill>
            </a:endParaRPr>
          </a:p>
        </p:txBody>
      </p:sp>
      <p:sp>
        <p:nvSpPr>
          <p:cNvPr id="2" name="Title 1">
            <a:extLst>
              <a:ext uri="{FF2B5EF4-FFF2-40B4-BE49-F238E27FC236}">
                <a16:creationId xmlns:a16="http://schemas.microsoft.com/office/drawing/2014/main" id="{A7F942BC-D7C8-4295-99AC-4351AB05FEAC}"/>
              </a:ext>
            </a:extLst>
          </p:cNvPr>
          <p:cNvSpPr>
            <a:spLocks noGrp="1"/>
          </p:cNvSpPr>
          <p:nvPr>
            <p:ph type="ctrTitle"/>
          </p:nvPr>
        </p:nvSpPr>
        <p:spPr>
          <a:xfrm>
            <a:off x="5673747" y="1408814"/>
            <a:ext cx="5683102" cy="2235277"/>
          </a:xfrm>
        </p:spPr>
        <p:txBody>
          <a:bodyPr>
            <a:normAutofit/>
          </a:bodyPr>
          <a:lstStyle/>
          <a:p>
            <a:pPr algn="l"/>
            <a:r>
              <a:rPr lang="en-US" sz="5000">
                <a:solidFill>
                  <a:srgbClr val="FFFFFF"/>
                </a:solidFill>
              </a:rPr>
              <a:t>Change Air Intake Filter</a:t>
            </a:r>
            <a:br>
              <a:rPr lang="en-US" sz="5000">
                <a:solidFill>
                  <a:srgbClr val="FFFFFF"/>
                </a:solidFill>
              </a:rPr>
            </a:br>
            <a:r>
              <a:rPr lang="en-US" sz="5000">
                <a:solidFill>
                  <a:srgbClr val="FFFFFF"/>
                </a:solidFill>
              </a:rPr>
              <a:t>1990 - 1997</a:t>
            </a:r>
          </a:p>
        </p:txBody>
      </p:sp>
    </p:spTree>
    <p:extLst>
      <p:ext uri="{BB962C8B-B14F-4D97-AF65-F5344CB8AC3E}">
        <p14:creationId xmlns:p14="http://schemas.microsoft.com/office/powerpoint/2010/main" val="2635816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6B55A-9DBA-452D-8CB8-667CB2750634}"/>
              </a:ext>
            </a:extLst>
          </p:cNvPr>
          <p:cNvSpPr>
            <a:spLocks noGrp="1"/>
          </p:cNvSpPr>
          <p:nvPr>
            <p:ph type="title"/>
          </p:nvPr>
        </p:nvSpPr>
        <p:spPr/>
        <p:txBody>
          <a:bodyPr/>
          <a:lstStyle/>
          <a:p>
            <a:r>
              <a:rPr lang="en-US" dirty="0"/>
              <a:t>Step 8:</a:t>
            </a:r>
          </a:p>
        </p:txBody>
      </p:sp>
      <p:sp>
        <p:nvSpPr>
          <p:cNvPr id="3" name="TextBox 2">
            <a:extLst>
              <a:ext uri="{FF2B5EF4-FFF2-40B4-BE49-F238E27FC236}">
                <a16:creationId xmlns:a16="http://schemas.microsoft.com/office/drawing/2014/main" id="{6EE852E8-5A23-4027-AF63-CBB4740DB1AF}"/>
              </a:ext>
            </a:extLst>
          </p:cNvPr>
          <p:cNvSpPr txBox="1"/>
          <p:nvPr/>
        </p:nvSpPr>
        <p:spPr>
          <a:xfrm>
            <a:off x="1966135" y="1690688"/>
            <a:ext cx="9248775" cy="584775"/>
          </a:xfrm>
          <a:prstGeom prst="rect">
            <a:avLst/>
          </a:prstGeom>
          <a:noFill/>
        </p:spPr>
        <p:txBody>
          <a:bodyPr wrap="square" rtlCol="0">
            <a:spAutoFit/>
          </a:bodyPr>
          <a:lstStyle/>
          <a:p>
            <a:r>
              <a:rPr lang="en-US" sz="3200" dirty="0"/>
              <a:t>Close the hood.</a:t>
            </a:r>
          </a:p>
        </p:txBody>
      </p:sp>
      <p:sp>
        <p:nvSpPr>
          <p:cNvPr id="4" name="Rectangle 3">
            <a:extLst>
              <a:ext uri="{FF2B5EF4-FFF2-40B4-BE49-F238E27FC236}">
                <a16:creationId xmlns:a16="http://schemas.microsoft.com/office/drawing/2014/main" id="{15842DBE-1923-474B-BECB-043D21986831}"/>
              </a:ext>
            </a:extLst>
          </p:cNvPr>
          <p:cNvSpPr/>
          <p:nvPr/>
        </p:nvSpPr>
        <p:spPr>
          <a:xfrm>
            <a:off x="6096000" y="4758966"/>
            <a:ext cx="5411588" cy="1200329"/>
          </a:xfrm>
          <a:prstGeom prst="rect">
            <a:avLst/>
          </a:prstGeom>
          <a:noFill/>
        </p:spPr>
        <p:txBody>
          <a:bodyPr wrap="square" lIns="91440" tIns="45720" rIns="91440" bIns="45720">
            <a:spAutoFit/>
            <a:scene3d>
              <a:camera prst="isometricOffAxis1Right"/>
              <a:lightRig rig="soft" dir="t">
                <a:rot lat="0" lon="0" rev="15600000"/>
              </a:lightRig>
            </a:scene3d>
            <a:sp3d extrusionH="57150" prstMaterial="softEdge">
              <a:bevelT w="25400" h="38100"/>
            </a:sp3d>
          </a:bodyPr>
          <a:lstStyle/>
          <a:p>
            <a:pPr algn="ctr"/>
            <a:r>
              <a:rPr lang="en-US" sz="7200" dirty="0">
                <a:ln>
                  <a:solidFill>
                    <a:schemeClr val="tx1">
                      <a:lumMod val="95000"/>
                      <a:lumOff val="5000"/>
                    </a:schemeClr>
                  </a:solidFill>
                </a:ln>
                <a:solidFill>
                  <a:srgbClr val="FF0000"/>
                </a:solidFill>
              </a:rPr>
              <a:t>All Done!</a:t>
            </a:r>
          </a:p>
        </p:txBody>
      </p:sp>
      <p:sp>
        <p:nvSpPr>
          <p:cNvPr id="6" name="TextBox 5">
            <a:extLst>
              <a:ext uri="{FF2B5EF4-FFF2-40B4-BE49-F238E27FC236}">
                <a16:creationId xmlns:a16="http://schemas.microsoft.com/office/drawing/2014/main" id="{90A2B19D-46A6-443B-A2A7-E6024ECC8701}"/>
              </a:ext>
            </a:extLst>
          </p:cNvPr>
          <p:cNvSpPr txBox="1"/>
          <p:nvPr/>
        </p:nvSpPr>
        <p:spPr>
          <a:xfrm>
            <a:off x="2679683" y="2624662"/>
            <a:ext cx="7821677" cy="1200329"/>
          </a:xfrm>
          <a:prstGeom prst="rect">
            <a:avLst/>
          </a:prstGeom>
          <a:noFill/>
        </p:spPr>
        <p:txBody>
          <a:bodyPr wrap="square" rtlCol="0">
            <a:spAutoFit/>
          </a:bodyPr>
          <a:lstStyle/>
          <a:p>
            <a:r>
              <a:rPr lang="en-US" sz="2400" dirty="0">
                <a:solidFill>
                  <a:srgbClr val="FF0000"/>
                </a:solidFill>
              </a:rPr>
              <a:t>* Ensure that the hood latch is fully latched by trying to lift up on the hood. IF you CAN still wiggle it or put your hand under it, IT IS NOT fully latched, and this is dangerous. </a:t>
            </a:r>
          </a:p>
        </p:txBody>
      </p:sp>
    </p:spTree>
    <p:extLst>
      <p:ext uri="{BB962C8B-B14F-4D97-AF65-F5344CB8AC3E}">
        <p14:creationId xmlns:p14="http://schemas.microsoft.com/office/powerpoint/2010/main" val="14418633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88544C9-B33C-4705-B034-C431A6276D71}"/>
              </a:ext>
            </a:extLst>
          </p:cNvPr>
          <p:cNvSpPr>
            <a:spLocks noGrp="1"/>
          </p:cNvSpPr>
          <p:nvPr>
            <p:ph type="title"/>
          </p:nvPr>
        </p:nvSpPr>
        <p:spPr>
          <a:xfrm>
            <a:off x="838199" y="348309"/>
            <a:ext cx="5181600" cy="1325563"/>
          </a:xfrm>
        </p:spPr>
        <p:txBody>
          <a:bodyPr/>
          <a:lstStyle/>
          <a:p>
            <a:r>
              <a:rPr lang="en-US" dirty="0"/>
              <a:t>Tools List:</a:t>
            </a:r>
          </a:p>
        </p:txBody>
      </p:sp>
      <p:sp>
        <p:nvSpPr>
          <p:cNvPr id="5" name="Content Placeholder 4">
            <a:extLst>
              <a:ext uri="{FF2B5EF4-FFF2-40B4-BE49-F238E27FC236}">
                <a16:creationId xmlns:a16="http://schemas.microsoft.com/office/drawing/2014/main" id="{485EABFC-12C0-400A-8051-359DA669F82A}"/>
              </a:ext>
            </a:extLst>
          </p:cNvPr>
          <p:cNvSpPr>
            <a:spLocks noGrp="1"/>
          </p:cNvSpPr>
          <p:nvPr>
            <p:ph sz="half" idx="1"/>
          </p:nvPr>
        </p:nvSpPr>
        <p:spPr>
          <a:xfrm>
            <a:off x="838199" y="1690687"/>
            <a:ext cx="5181600" cy="4351338"/>
          </a:xfrm>
        </p:spPr>
        <p:txBody>
          <a:bodyPr/>
          <a:lstStyle/>
          <a:p>
            <a:pPr lvl="1"/>
            <a:r>
              <a:rPr lang="en-US" dirty="0"/>
              <a:t>10 mm wrench/Socket with ratchet</a:t>
            </a:r>
          </a:p>
          <a:p>
            <a:pPr marL="457200" lvl="1" indent="0">
              <a:buNone/>
            </a:pPr>
            <a:r>
              <a:rPr lang="en-US" dirty="0"/>
              <a:t>		OR</a:t>
            </a:r>
          </a:p>
          <a:p>
            <a:pPr lvl="1"/>
            <a:r>
              <a:rPr lang="en-US" dirty="0"/>
              <a:t>#3 Phillips head screwdriver</a:t>
            </a:r>
          </a:p>
          <a:p>
            <a:pPr marL="457200" lvl="1" indent="0">
              <a:buNone/>
            </a:pPr>
            <a:r>
              <a:rPr lang="en-US" dirty="0"/>
              <a:t> </a:t>
            </a:r>
          </a:p>
          <a:p>
            <a:pPr marL="457200" lvl="1" indent="0">
              <a:buNone/>
            </a:pPr>
            <a:endParaRPr lang="en-US" dirty="0"/>
          </a:p>
          <a:p>
            <a:pPr marL="457200" lvl="1" indent="0">
              <a:buNone/>
            </a:pPr>
            <a:endParaRPr lang="en-US" dirty="0"/>
          </a:p>
          <a:p>
            <a:pPr marL="457200" lvl="1" indent="0">
              <a:buNone/>
            </a:pPr>
            <a:r>
              <a:rPr lang="en-US" dirty="0"/>
              <a:t>(OPTIONAL) Shop Vacuum </a:t>
            </a:r>
          </a:p>
        </p:txBody>
      </p:sp>
      <p:sp>
        <p:nvSpPr>
          <p:cNvPr id="8" name="Title 3">
            <a:extLst>
              <a:ext uri="{FF2B5EF4-FFF2-40B4-BE49-F238E27FC236}">
                <a16:creationId xmlns:a16="http://schemas.microsoft.com/office/drawing/2014/main" id="{BF47799F-4A49-49B3-8DF6-727C0C23B177}"/>
              </a:ext>
            </a:extLst>
          </p:cNvPr>
          <p:cNvSpPr txBox="1">
            <a:spLocks/>
          </p:cNvSpPr>
          <p:nvPr/>
        </p:nvSpPr>
        <p:spPr>
          <a:xfrm>
            <a:off x="6096000" y="365124"/>
            <a:ext cx="5181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Part List:</a:t>
            </a:r>
          </a:p>
        </p:txBody>
      </p:sp>
      <p:sp>
        <p:nvSpPr>
          <p:cNvPr id="6" name="Content Placeholder 4">
            <a:extLst>
              <a:ext uri="{FF2B5EF4-FFF2-40B4-BE49-F238E27FC236}">
                <a16:creationId xmlns:a16="http://schemas.microsoft.com/office/drawing/2014/main" id="{31DC171C-EBC2-4335-82D1-4D151EDD5D4C}"/>
              </a:ext>
            </a:extLst>
          </p:cNvPr>
          <p:cNvSpPr txBox="1">
            <a:spLocks/>
          </p:cNvSpPr>
          <p:nvPr/>
        </p:nvSpPr>
        <p:spPr>
          <a:xfrm>
            <a:off x="6096000" y="1673872"/>
            <a:ext cx="5181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dirty="0"/>
              <a:t>Filter</a:t>
            </a:r>
          </a:p>
        </p:txBody>
      </p:sp>
      <p:sp>
        <p:nvSpPr>
          <p:cNvPr id="3" name="TextBox 2">
            <a:extLst>
              <a:ext uri="{FF2B5EF4-FFF2-40B4-BE49-F238E27FC236}">
                <a16:creationId xmlns:a16="http://schemas.microsoft.com/office/drawing/2014/main" id="{8343FC60-9D10-4917-BEAC-5FA9F3AAA10F}"/>
              </a:ext>
            </a:extLst>
          </p:cNvPr>
          <p:cNvSpPr txBox="1"/>
          <p:nvPr/>
        </p:nvSpPr>
        <p:spPr>
          <a:xfrm>
            <a:off x="1847461" y="3359021"/>
            <a:ext cx="4394718" cy="707886"/>
          </a:xfrm>
          <a:prstGeom prst="rect">
            <a:avLst/>
          </a:prstGeom>
          <a:noFill/>
        </p:spPr>
        <p:txBody>
          <a:bodyPr wrap="square" rtlCol="0">
            <a:spAutoFit/>
          </a:bodyPr>
          <a:lstStyle/>
          <a:p>
            <a:r>
              <a:rPr lang="en-US" sz="2000" dirty="0">
                <a:solidFill>
                  <a:schemeClr val="accent6"/>
                </a:solidFill>
              </a:rPr>
              <a:t>*The bolts on the air filter compartment allow you to use either tool</a:t>
            </a:r>
          </a:p>
        </p:txBody>
      </p:sp>
      <p:sp>
        <p:nvSpPr>
          <p:cNvPr id="9" name="TextBox 8">
            <a:extLst>
              <a:ext uri="{FF2B5EF4-FFF2-40B4-BE49-F238E27FC236}">
                <a16:creationId xmlns:a16="http://schemas.microsoft.com/office/drawing/2014/main" id="{4B8A4F48-91B0-4C94-93BF-F375B3F39889}"/>
              </a:ext>
            </a:extLst>
          </p:cNvPr>
          <p:cNvSpPr txBox="1"/>
          <p:nvPr/>
        </p:nvSpPr>
        <p:spPr>
          <a:xfrm>
            <a:off x="2037183" y="4948335"/>
            <a:ext cx="4394718" cy="1323439"/>
          </a:xfrm>
          <a:prstGeom prst="rect">
            <a:avLst/>
          </a:prstGeom>
          <a:noFill/>
        </p:spPr>
        <p:txBody>
          <a:bodyPr wrap="square" rtlCol="0">
            <a:spAutoFit/>
          </a:bodyPr>
          <a:lstStyle/>
          <a:p>
            <a:r>
              <a:rPr lang="en-US" sz="2000" dirty="0">
                <a:solidFill>
                  <a:schemeClr val="accent6"/>
                </a:solidFill>
              </a:rPr>
              <a:t>*Sometimes excess debris can build up in the intake compartment box, it is always a good idea to clean it out while you have it open. </a:t>
            </a:r>
          </a:p>
        </p:txBody>
      </p:sp>
    </p:spTree>
    <p:extLst>
      <p:ext uri="{BB962C8B-B14F-4D97-AF65-F5344CB8AC3E}">
        <p14:creationId xmlns:p14="http://schemas.microsoft.com/office/powerpoint/2010/main" val="31547145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FD69F-C94C-4C31-B66A-F600AE3F6C2E}"/>
              </a:ext>
            </a:extLst>
          </p:cNvPr>
          <p:cNvSpPr>
            <a:spLocks noGrp="1"/>
          </p:cNvSpPr>
          <p:nvPr>
            <p:ph type="title"/>
          </p:nvPr>
        </p:nvSpPr>
        <p:spPr/>
        <p:txBody>
          <a:bodyPr/>
          <a:lstStyle/>
          <a:p>
            <a:r>
              <a:rPr lang="en-US" dirty="0"/>
              <a:t>Step 1:</a:t>
            </a:r>
          </a:p>
        </p:txBody>
      </p:sp>
      <p:sp>
        <p:nvSpPr>
          <p:cNvPr id="3" name="TextBox 2">
            <a:extLst>
              <a:ext uri="{FF2B5EF4-FFF2-40B4-BE49-F238E27FC236}">
                <a16:creationId xmlns:a16="http://schemas.microsoft.com/office/drawing/2014/main" id="{AD072AE3-4193-4649-9D01-9BA001A70B8A}"/>
              </a:ext>
            </a:extLst>
          </p:cNvPr>
          <p:cNvSpPr txBox="1"/>
          <p:nvPr/>
        </p:nvSpPr>
        <p:spPr>
          <a:xfrm>
            <a:off x="2006081" y="1506856"/>
            <a:ext cx="9769151" cy="584775"/>
          </a:xfrm>
          <a:prstGeom prst="rect">
            <a:avLst/>
          </a:prstGeom>
          <a:noFill/>
        </p:spPr>
        <p:txBody>
          <a:bodyPr wrap="square" rtlCol="0">
            <a:spAutoFit/>
          </a:bodyPr>
          <a:lstStyle/>
          <a:p>
            <a:r>
              <a:rPr lang="en-US" sz="3200" dirty="0"/>
              <a:t>First you need obtain the correct filter.</a:t>
            </a:r>
          </a:p>
        </p:txBody>
      </p:sp>
      <p:pic>
        <p:nvPicPr>
          <p:cNvPr id="5" name="Picture 4">
            <a:extLst>
              <a:ext uri="{FF2B5EF4-FFF2-40B4-BE49-F238E27FC236}">
                <a16:creationId xmlns:a16="http://schemas.microsoft.com/office/drawing/2014/main" id="{8AD00F9F-F982-4281-92B4-C959BF13BAE4}"/>
              </a:ext>
            </a:extLst>
          </p:cNvPr>
          <p:cNvPicPr>
            <a:picLocks noChangeAspect="1"/>
          </p:cNvPicPr>
          <p:nvPr/>
        </p:nvPicPr>
        <p:blipFill>
          <a:blip r:embed="rId2"/>
          <a:stretch>
            <a:fillRect/>
          </a:stretch>
        </p:blipFill>
        <p:spPr>
          <a:xfrm>
            <a:off x="2698187" y="2508890"/>
            <a:ext cx="6795626" cy="3983985"/>
          </a:xfrm>
          <a:prstGeom prst="rect">
            <a:avLst/>
          </a:prstGeom>
        </p:spPr>
      </p:pic>
      <p:sp>
        <p:nvSpPr>
          <p:cNvPr id="7" name="Arrow: Left 6">
            <a:extLst>
              <a:ext uri="{FF2B5EF4-FFF2-40B4-BE49-F238E27FC236}">
                <a16:creationId xmlns:a16="http://schemas.microsoft.com/office/drawing/2014/main" id="{FBB1B375-B806-4833-AAF4-A8DB7477A6C1}"/>
              </a:ext>
            </a:extLst>
          </p:cNvPr>
          <p:cNvSpPr/>
          <p:nvPr/>
        </p:nvSpPr>
        <p:spPr>
          <a:xfrm>
            <a:off x="9078686" y="4301412"/>
            <a:ext cx="2519265" cy="1250302"/>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In here is where the filter is located</a:t>
            </a:r>
          </a:p>
        </p:txBody>
      </p:sp>
    </p:spTree>
    <p:extLst>
      <p:ext uri="{BB962C8B-B14F-4D97-AF65-F5344CB8AC3E}">
        <p14:creationId xmlns:p14="http://schemas.microsoft.com/office/powerpoint/2010/main" val="14746652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0B2B0-5269-4857-91DD-DE763908A030}"/>
              </a:ext>
            </a:extLst>
          </p:cNvPr>
          <p:cNvSpPr>
            <a:spLocks noGrp="1"/>
          </p:cNvSpPr>
          <p:nvPr>
            <p:ph type="title"/>
          </p:nvPr>
        </p:nvSpPr>
        <p:spPr/>
        <p:txBody>
          <a:bodyPr/>
          <a:lstStyle/>
          <a:p>
            <a:r>
              <a:rPr lang="en-US" dirty="0"/>
              <a:t>Step 2:</a:t>
            </a:r>
          </a:p>
        </p:txBody>
      </p:sp>
      <p:sp>
        <p:nvSpPr>
          <p:cNvPr id="3" name="TextBox 2">
            <a:extLst>
              <a:ext uri="{FF2B5EF4-FFF2-40B4-BE49-F238E27FC236}">
                <a16:creationId xmlns:a16="http://schemas.microsoft.com/office/drawing/2014/main" id="{95867C15-2376-4587-92DF-979FCCC240A2}"/>
              </a:ext>
            </a:extLst>
          </p:cNvPr>
          <p:cNvSpPr txBox="1"/>
          <p:nvPr/>
        </p:nvSpPr>
        <p:spPr>
          <a:xfrm>
            <a:off x="1530220" y="1567541"/>
            <a:ext cx="9573209" cy="584775"/>
          </a:xfrm>
          <a:prstGeom prst="rect">
            <a:avLst/>
          </a:prstGeom>
          <a:noFill/>
        </p:spPr>
        <p:txBody>
          <a:bodyPr wrap="square" rtlCol="0">
            <a:spAutoFit/>
          </a:bodyPr>
          <a:lstStyle/>
          <a:p>
            <a:r>
              <a:rPr lang="en-US" sz="3200" dirty="0"/>
              <a:t>Open the hood.</a:t>
            </a:r>
            <a:endParaRPr lang="en-US" sz="2800" dirty="0">
              <a:solidFill>
                <a:srgbClr val="00B050"/>
              </a:solidFill>
            </a:endParaRPr>
          </a:p>
        </p:txBody>
      </p:sp>
      <p:sp>
        <p:nvSpPr>
          <p:cNvPr id="4" name="TextBox 3">
            <a:extLst>
              <a:ext uri="{FF2B5EF4-FFF2-40B4-BE49-F238E27FC236}">
                <a16:creationId xmlns:a16="http://schemas.microsoft.com/office/drawing/2014/main" id="{A369D420-2463-4D35-87AD-7E1819EFC1BF}"/>
              </a:ext>
            </a:extLst>
          </p:cNvPr>
          <p:cNvSpPr txBox="1"/>
          <p:nvPr/>
        </p:nvSpPr>
        <p:spPr>
          <a:xfrm>
            <a:off x="2038738" y="2239961"/>
            <a:ext cx="8556171" cy="3539430"/>
          </a:xfrm>
          <a:prstGeom prst="rect">
            <a:avLst/>
          </a:prstGeom>
          <a:noFill/>
        </p:spPr>
        <p:txBody>
          <a:bodyPr wrap="square" rtlCol="0">
            <a:spAutoFit/>
          </a:bodyPr>
          <a:lstStyle/>
          <a:p>
            <a:pPr marL="457200" indent="-457200">
              <a:buFont typeface="Arial" panose="020B0604020202020204" pitchFamily="34" charset="0"/>
              <a:buChar char="•"/>
            </a:pPr>
            <a:r>
              <a:rPr lang="en-US" sz="3200" dirty="0"/>
              <a:t>Pull the hood Release lever in the driver side foot space. </a:t>
            </a:r>
          </a:p>
          <a:p>
            <a:pPr marL="457200" indent="-457200">
              <a:buFont typeface="Arial" panose="020B0604020202020204" pitchFamily="34" charset="0"/>
              <a:buChar char="•"/>
            </a:pPr>
            <a:r>
              <a:rPr lang="en-US" sz="3200" dirty="0"/>
              <a:t>Reach between the hood and the car to unlatch the hood’s safety by pushing it to the left. </a:t>
            </a:r>
          </a:p>
          <a:p>
            <a:pPr marL="457200" indent="-457200">
              <a:buFont typeface="Arial" panose="020B0604020202020204" pitchFamily="34" charset="0"/>
              <a:buChar char="•"/>
            </a:pPr>
            <a:r>
              <a:rPr lang="en-US" sz="3200" dirty="0"/>
              <a:t>Prop the hood up using the hood prop and place it in the hole that has an arrow and has a label says “Rod”</a:t>
            </a:r>
          </a:p>
        </p:txBody>
      </p:sp>
    </p:spTree>
    <p:extLst>
      <p:ext uri="{BB962C8B-B14F-4D97-AF65-F5344CB8AC3E}">
        <p14:creationId xmlns:p14="http://schemas.microsoft.com/office/powerpoint/2010/main" val="31573059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3B5C2-D829-4298-B71C-B3239AB14D05}"/>
              </a:ext>
            </a:extLst>
          </p:cNvPr>
          <p:cNvSpPr>
            <a:spLocks noGrp="1"/>
          </p:cNvSpPr>
          <p:nvPr>
            <p:ph type="title"/>
          </p:nvPr>
        </p:nvSpPr>
        <p:spPr/>
        <p:txBody>
          <a:bodyPr/>
          <a:lstStyle/>
          <a:p>
            <a:r>
              <a:rPr lang="en-US" dirty="0"/>
              <a:t>Step 3:</a:t>
            </a:r>
          </a:p>
        </p:txBody>
      </p:sp>
      <p:sp>
        <p:nvSpPr>
          <p:cNvPr id="3" name="TextBox 2">
            <a:extLst>
              <a:ext uri="{FF2B5EF4-FFF2-40B4-BE49-F238E27FC236}">
                <a16:creationId xmlns:a16="http://schemas.microsoft.com/office/drawing/2014/main" id="{A17728BF-8209-484B-BED3-293806690883}"/>
              </a:ext>
            </a:extLst>
          </p:cNvPr>
          <p:cNvSpPr txBox="1"/>
          <p:nvPr/>
        </p:nvSpPr>
        <p:spPr>
          <a:xfrm>
            <a:off x="1530220" y="1567541"/>
            <a:ext cx="9573209" cy="584775"/>
          </a:xfrm>
          <a:prstGeom prst="rect">
            <a:avLst/>
          </a:prstGeom>
          <a:noFill/>
        </p:spPr>
        <p:txBody>
          <a:bodyPr wrap="square" rtlCol="0">
            <a:spAutoFit/>
          </a:bodyPr>
          <a:lstStyle/>
          <a:p>
            <a:r>
              <a:rPr lang="en-US" sz="3200" dirty="0"/>
              <a:t>Gain access to the air intake filter. </a:t>
            </a:r>
            <a:endParaRPr lang="en-US" sz="2800" dirty="0">
              <a:solidFill>
                <a:srgbClr val="00B050"/>
              </a:solidFill>
            </a:endParaRPr>
          </a:p>
        </p:txBody>
      </p:sp>
      <p:pic>
        <p:nvPicPr>
          <p:cNvPr id="7" name="Picture 6">
            <a:extLst>
              <a:ext uri="{FF2B5EF4-FFF2-40B4-BE49-F238E27FC236}">
                <a16:creationId xmlns:a16="http://schemas.microsoft.com/office/drawing/2014/main" id="{A8545E70-A78F-4C92-B0C4-5C1A3D6B4D16}"/>
              </a:ext>
            </a:extLst>
          </p:cNvPr>
          <p:cNvPicPr>
            <a:picLocks noChangeAspect="1"/>
          </p:cNvPicPr>
          <p:nvPr/>
        </p:nvPicPr>
        <p:blipFill>
          <a:blip r:embed="rId2"/>
          <a:stretch>
            <a:fillRect/>
          </a:stretch>
        </p:blipFill>
        <p:spPr>
          <a:xfrm>
            <a:off x="727788" y="3183369"/>
            <a:ext cx="4938188" cy="3490262"/>
          </a:xfrm>
          <a:prstGeom prst="rect">
            <a:avLst/>
          </a:prstGeom>
        </p:spPr>
      </p:pic>
      <p:sp>
        <p:nvSpPr>
          <p:cNvPr id="4" name="TextBox 3">
            <a:extLst>
              <a:ext uri="{FF2B5EF4-FFF2-40B4-BE49-F238E27FC236}">
                <a16:creationId xmlns:a16="http://schemas.microsoft.com/office/drawing/2014/main" id="{9D55635D-2F04-4DDE-99FA-D121BB9488C2}"/>
              </a:ext>
            </a:extLst>
          </p:cNvPr>
          <p:cNvSpPr txBox="1"/>
          <p:nvPr/>
        </p:nvSpPr>
        <p:spPr>
          <a:xfrm>
            <a:off x="2183364" y="2049020"/>
            <a:ext cx="8556171" cy="1077218"/>
          </a:xfrm>
          <a:prstGeom prst="rect">
            <a:avLst/>
          </a:prstGeom>
          <a:noFill/>
        </p:spPr>
        <p:txBody>
          <a:bodyPr wrap="square" rtlCol="0">
            <a:spAutoFit/>
          </a:bodyPr>
          <a:lstStyle/>
          <a:p>
            <a:pPr marL="457200" indent="-457200">
              <a:buFont typeface="Arial" panose="020B0604020202020204" pitchFamily="34" charset="0"/>
              <a:buChar char="•"/>
            </a:pPr>
            <a:r>
              <a:rPr lang="en-US" sz="3200" dirty="0"/>
              <a:t>Use your #3 Phillips head screwdriver to remove the </a:t>
            </a:r>
            <a:r>
              <a:rPr lang="en-US" sz="3200" b="1" dirty="0"/>
              <a:t>four</a:t>
            </a:r>
            <a:r>
              <a:rPr lang="en-US" sz="3200" dirty="0"/>
              <a:t> bolts on the air intake housing</a:t>
            </a:r>
          </a:p>
        </p:txBody>
      </p:sp>
      <p:sp>
        <p:nvSpPr>
          <p:cNvPr id="9" name="Rectangle 8">
            <a:extLst>
              <a:ext uri="{FF2B5EF4-FFF2-40B4-BE49-F238E27FC236}">
                <a16:creationId xmlns:a16="http://schemas.microsoft.com/office/drawing/2014/main" id="{49B102E1-4D11-4C72-9F12-07CA151CF8E7}"/>
              </a:ext>
            </a:extLst>
          </p:cNvPr>
          <p:cNvSpPr/>
          <p:nvPr/>
        </p:nvSpPr>
        <p:spPr>
          <a:xfrm>
            <a:off x="7893289" y="536488"/>
            <a:ext cx="3777752" cy="132556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OR use the 10 mm wrench</a:t>
            </a:r>
          </a:p>
          <a:p>
            <a:pPr algn="ctr"/>
            <a:endParaRPr lang="en-US" dirty="0"/>
          </a:p>
          <a:p>
            <a:pPr algn="ctr"/>
            <a:r>
              <a:rPr lang="en-US" dirty="0"/>
              <a:t>OR use a 10 mm socket with ratchet</a:t>
            </a:r>
          </a:p>
        </p:txBody>
      </p:sp>
      <p:sp>
        <p:nvSpPr>
          <p:cNvPr id="10" name="Arrow: Right 9">
            <a:extLst>
              <a:ext uri="{FF2B5EF4-FFF2-40B4-BE49-F238E27FC236}">
                <a16:creationId xmlns:a16="http://schemas.microsoft.com/office/drawing/2014/main" id="{3E7141C5-568D-48D4-8644-15DAB4A54F3D}"/>
              </a:ext>
            </a:extLst>
          </p:cNvPr>
          <p:cNvSpPr/>
          <p:nvPr/>
        </p:nvSpPr>
        <p:spPr>
          <a:xfrm>
            <a:off x="662473" y="5857506"/>
            <a:ext cx="1735494" cy="82578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1</a:t>
            </a:r>
          </a:p>
        </p:txBody>
      </p:sp>
      <p:sp>
        <p:nvSpPr>
          <p:cNvPr id="11" name="Arrow: Right 10">
            <a:extLst>
              <a:ext uri="{FF2B5EF4-FFF2-40B4-BE49-F238E27FC236}">
                <a16:creationId xmlns:a16="http://schemas.microsoft.com/office/drawing/2014/main" id="{4A1898D0-AD28-4D54-B778-5212B58ED7C7}"/>
              </a:ext>
            </a:extLst>
          </p:cNvPr>
          <p:cNvSpPr/>
          <p:nvPr/>
        </p:nvSpPr>
        <p:spPr>
          <a:xfrm>
            <a:off x="3657190" y="4877568"/>
            <a:ext cx="1735494" cy="82578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2</a:t>
            </a:r>
          </a:p>
        </p:txBody>
      </p:sp>
      <p:pic>
        <p:nvPicPr>
          <p:cNvPr id="12" name="Picture 11">
            <a:extLst>
              <a:ext uri="{FF2B5EF4-FFF2-40B4-BE49-F238E27FC236}">
                <a16:creationId xmlns:a16="http://schemas.microsoft.com/office/drawing/2014/main" id="{650CB93A-35F9-43FA-891E-F58C1D5F5DE0}"/>
              </a:ext>
            </a:extLst>
          </p:cNvPr>
          <p:cNvPicPr>
            <a:picLocks noChangeAspect="1"/>
          </p:cNvPicPr>
          <p:nvPr/>
        </p:nvPicPr>
        <p:blipFill rotWithShape="1">
          <a:blip r:embed="rId3"/>
          <a:srcRect l="71236" t="30695" b="19818"/>
          <a:stretch/>
        </p:blipFill>
        <p:spPr>
          <a:xfrm>
            <a:off x="6690049" y="3207790"/>
            <a:ext cx="4413380" cy="3475497"/>
          </a:xfrm>
          <a:prstGeom prst="rect">
            <a:avLst/>
          </a:prstGeom>
        </p:spPr>
      </p:pic>
      <p:sp>
        <p:nvSpPr>
          <p:cNvPr id="13" name="Arrow: Right 12">
            <a:extLst>
              <a:ext uri="{FF2B5EF4-FFF2-40B4-BE49-F238E27FC236}">
                <a16:creationId xmlns:a16="http://schemas.microsoft.com/office/drawing/2014/main" id="{BF7C4478-E5F0-4E30-927B-D0AEF32B7F1A}"/>
              </a:ext>
            </a:extLst>
          </p:cNvPr>
          <p:cNvSpPr/>
          <p:nvPr/>
        </p:nvSpPr>
        <p:spPr>
          <a:xfrm>
            <a:off x="5593702" y="4157291"/>
            <a:ext cx="1735494" cy="82578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3</a:t>
            </a:r>
          </a:p>
        </p:txBody>
      </p:sp>
      <p:sp>
        <p:nvSpPr>
          <p:cNvPr id="14" name="Arrow: Right 13">
            <a:extLst>
              <a:ext uri="{FF2B5EF4-FFF2-40B4-BE49-F238E27FC236}">
                <a16:creationId xmlns:a16="http://schemas.microsoft.com/office/drawing/2014/main" id="{1C54F863-1CCC-49CD-8769-F2033876B7E9}"/>
              </a:ext>
            </a:extLst>
          </p:cNvPr>
          <p:cNvSpPr/>
          <p:nvPr/>
        </p:nvSpPr>
        <p:spPr>
          <a:xfrm>
            <a:off x="5822302" y="4928500"/>
            <a:ext cx="1735494" cy="82578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4</a:t>
            </a:r>
          </a:p>
        </p:txBody>
      </p:sp>
    </p:spTree>
    <p:extLst>
      <p:ext uri="{BB962C8B-B14F-4D97-AF65-F5344CB8AC3E}">
        <p14:creationId xmlns:p14="http://schemas.microsoft.com/office/powerpoint/2010/main" val="31597306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103E0-FF52-4627-BA6F-A4A5E1A809A4}"/>
              </a:ext>
            </a:extLst>
          </p:cNvPr>
          <p:cNvSpPr>
            <a:spLocks noGrp="1"/>
          </p:cNvSpPr>
          <p:nvPr>
            <p:ph type="title"/>
          </p:nvPr>
        </p:nvSpPr>
        <p:spPr>
          <a:xfrm>
            <a:off x="838200" y="202584"/>
            <a:ext cx="10515600" cy="1325563"/>
          </a:xfrm>
        </p:spPr>
        <p:txBody>
          <a:bodyPr/>
          <a:lstStyle/>
          <a:p>
            <a:r>
              <a:rPr lang="en-US" dirty="0"/>
              <a:t>Step 4:</a:t>
            </a:r>
          </a:p>
        </p:txBody>
      </p:sp>
      <p:sp>
        <p:nvSpPr>
          <p:cNvPr id="3" name="TextBox 2">
            <a:extLst>
              <a:ext uri="{FF2B5EF4-FFF2-40B4-BE49-F238E27FC236}">
                <a16:creationId xmlns:a16="http://schemas.microsoft.com/office/drawing/2014/main" id="{D59E2858-B4B1-4B6D-B9AC-31F56B1F4A6B}"/>
              </a:ext>
            </a:extLst>
          </p:cNvPr>
          <p:cNvSpPr txBox="1"/>
          <p:nvPr/>
        </p:nvSpPr>
        <p:spPr>
          <a:xfrm>
            <a:off x="1340497" y="1398300"/>
            <a:ext cx="9800253" cy="584775"/>
          </a:xfrm>
          <a:prstGeom prst="rect">
            <a:avLst/>
          </a:prstGeom>
          <a:noFill/>
        </p:spPr>
        <p:txBody>
          <a:bodyPr wrap="square" rtlCol="0">
            <a:spAutoFit/>
          </a:bodyPr>
          <a:lstStyle/>
          <a:p>
            <a:r>
              <a:rPr lang="en-US" sz="3200" dirty="0"/>
              <a:t>Gently lift the air intake manifold and remove the Filter.</a:t>
            </a:r>
          </a:p>
        </p:txBody>
      </p:sp>
      <p:pic>
        <p:nvPicPr>
          <p:cNvPr id="8" name="Picture 7">
            <a:extLst>
              <a:ext uri="{FF2B5EF4-FFF2-40B4-BE49-F238E27FC236}">
                <a16:creationId xmlns:a16="http://schemas.microsoft.com/office/drawing/2014/main" id="{5EB4FDC6-E1D8-4D78-A90F-22E8A6B5EC48}"/>
              </a:ext>
            </a:extLst>
          </p:cNvPr>
          <p:cNvPicPr>
            <a:picLocks noChangeAspect="1"/>
          </p:cNvPicPr>
          <p:nvPr/>
        </p:nvPicPr>
        <p:blipFill>
          <a:blip r:embed="rId2"/>
          <a:stretch>
            <a:fillRect/>
          </a:stretch>
        </p:blipFill>
        <p:spPr>
          <a:xfrm>
            <a:off x="281436" y="2290023"/>
            <a:ext cx="5814564" cy="4351397"/>
          </a:xfrm>
          <a:prstGeom prst="rect">
            <a:avLst/>
          </a:prstGeom>
        </p:spPr>
      </p:pic>
      <p:pic>
        <p:nvPicPr>
          <p:cNvPr id="11" name="Picture 10">
            <a:extLst>
              <a:ext uri="{FF2B5EF4-FFF2-40B4-BE49-F238E27FC236}">
                <a16:creationId xmlns:a16="http://schemas.microsoft.com/office/drawing/2014/main" id="{BB02D298-F303-4767-A3C7-470A227F1158}"/>
              </a:ext>
            </a:extLst>
          </p:cNvPr>
          <p:cNvPicPr>
            <a:picLocks noChangeAspect="1"/>
          </p:cNvPicPr>
          <p:nvPr/>
        </p:nvPicPr>
        <p:blipFill>
          <a:blip r:embed="rId3"/>
          <a:stretch>
            <a:fillRect/>
          </a:stretch>
        </p:blipFill>
        <p:spPr>
          <a:xfrm>
            <a:off x="5794310" y="2290022"/>
            <a:ext cx="6257731" cy="4351397"/>
          </a:xfrm>
          <a:prstGeom prst="rect">
            <a:avLst/>
          </a:prstGeom>
        </p:spPr>
      </p:pic>
    </p:spTree>
    <p:extLst>
      <p:ext uri="{BB962C8B-B14F-4D97-AF65-F5344CB8AC3E}">
        <p14:creationId xmlns:p14="http://schemas.microsoft.com/office/powerpoint/2010/main" val="19783735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BC768-9481-4B85-8688-C88142F45C8A}"/>
              </a:ext>
            </a:extLst>
          </p:cNvPr>
          <p:cNvSpPr>
            <a:spLocks noGrp="1"/>
          </p:cNvSpPr>
          <p:nvPr>
            <p:ph type="title"/>
          </p:nvPr>
        </p:nvSpPr>
        <p:spPr>
          <a:xfrm>
            <a:off x="838200" y="207853"/>
            <a:ext cx="10515600" cy="1325563"/>
          </a:xfrm>
        </p:spPr>
        <p:txBody>
          <a:bodyPr/>
          <a:lstStyle/>
          <a:p>
            <a:r>
              <a:rPr lang="en-US" dirty="0"/>
              <a:t>Step 5:</a:t>
            </a:r>
          </a:p>
        </p:txBody>
      </p:sp>
      <p:sp>
        <p:nvSpPr>
          <p:cNvPr id="3" name="TextBox 2">
            <a:extLst>
              <a:ext uri="{FF2B5EF4-FFF2-40B4-BE49-F238E27FC236}">
                <a16:creationId xmlns:a16="http://schemas.microsoft.com/office/drawing/2014/main" id="{91976811-B957-4F78-99CF-9ED43EA5737C}"/>
              </a:ext>
            </a:extLst>
          </p:cNvPr>
          <p:cNvSpPr txBox="1"/>
          <p:nvPr/>
        </p:nvSpPr>
        <p:spPr>
          <a:xfrm>
            <a:off x="1147665" y="1541486"/>
            <a:ext cx="10913706" cy="584775"/>
          </a:xfrm>
          <a:prstGeom prst="rect">
            <a:avLst/>
          </a:prstGeom>
          <a:noFill/>
        </p:spPr>
        <p:txBody>
          <a:bodyPr wrap="square" rtlCol="0">
            <a:spAutoFit/>
          </a:bodyPr>
          <a:lstStyle/>
          <a:p>
            <a:r>
              <a:rPr lang="en-US" sz="3200" dirty="0"/>
              <a:t>Inspect and clean the inside of the intake air filter compartment.</a:t>
            </a:r>
          </a:p>
        </p:txBody>
      </p:sp>
      <p:pic>
        <p:nvPicPr>
          <p:cNvPr id="7" name="Picture 6">
            <a:extLst>
              <a:ext uri="{FF2B5EF4-FFF2-40B4-BE49-F238E27FC236}">
                <a16:creationId xmlns:a16="http://schemas.microsoft.com/office/drawing/2014/main" id="{6DCF8DF2-EFEF-44B2-B6F5-F4ACD76BDE40}"/>
              </a:ext>
            </a:extLst>
          </p:cNvPr>
          <p:cNvPicPr>
            <a:picLocks noChangeAspect="1"/>
          </p:cNvPicPr>
          <p:nvPr/>
        </p:nvPicPr>
        <p:blipFill>
          <a:blip r:embed="rId2"/>
          <a:stretch>
            <a:fillRect/>
          </a:stretch>
        </p:blipFill>
        <p:spPr>
          <a:xfrm>
            <a:off x="651908" y="2430465"/>
            <a:ext cx="5636925" cy="3996638"/>
          </a:xfrm>
          <a:prstGeom prst="rect">
            <a:avLst/>
          </a:prstGeom>
        </p:spPr>
      </p:pic>
      <p:sp>
        <p:nvSpPr>
          <p:cNvPr id="8" name="Arrow: Curved Down 7">
            <a:extLst>
              <a:ext uri="{FF2B5EF4-FFF2-40B4-BE49-F238E27FC236}">
                <a16:creationId xmlns:a16="http://schemas.microsoft.com/office/drawing/2014/main" id="{05BBEFC3-3308-487F-A0C6-605C8F0A1311}"/>
              </a:ext>
            </a:extLst>
          </p:cNvPr>
          <p:cNvSpPr/>
          <p:nvPr/>
        </p:nvSpPr>
        <p:spPr>
          <a:xfrm flipH="1">
            <a:off x="3685591" y="3429000"/>
            <a:ext cx="3890865" cy="1770881"/>
          </a:xfrm>
          <a:prstGeom prst="curved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ln>
                  <a:solidFill>
                    <a:schemeClr val="bg1"/>
                  </a:solidFill>
                </a:ln>
                <a:solidFill>
                  <a:schemeClr val="bg1"/>
                </a:solidFill>
              </a:rPr>
              <a:t>IN HERE</a:t>
            </a:r>
          </a:p>
        </p:txBody>
      </p:sp>
      <p:sp>
        <p:nvSpPr>
          <p:cNvPr id="10" name="TextBox 9">
            <a:extLst>
              <a:ext uri="{FF2B5EF4-FFF2-40B4-BE49-F238E27FC236}">
                <a16:creationId xmlns:a16="http://schemas.microsoft.com/office/drawing/2014/main" id="{34D095C9-CBD4-484C-B6E3-684CD4832449}"/>
              </a:ext>
            </a:extLst>
          </p:cNvPr>
          <p:cNvSpPr txBox="1"/>
          <p:nvPr/>
        </p:nvSpPr>
        <p:spPr>
          <a:xfrm>
            <a:off x="8229599" y="3160278"/>
            <a:ext cx="3564293" cy="2308324"/>
          </a:xfrm>
          <a:prstGeom prst="rect">
            <a:avLst/>
          </a:prstGeom>
          <a:noFill/>
        </p:spPr>
        <p:txBody>
          <a:bodyPr wrap="square" rtlCol="0">
            <a:spAutoFit/>
          </a:bodyPr>
          <a:lstStyle/>
          <a:p>
            <a:r>
              <a:rPr lang="en-US" sz="2400" dirty="0">
                <a:solidFill>
                  <a:schemeClr val="accent6"/>
                </a:solidFill>
              </a:rPr>
              <a:t>* Excess debris can build up here. You can either wipe it out OR run a vacuum hose in there to ensure you get any junk out of this compartment</a:t>
            </a:r>
          </a:p>
        </p:txBody>
      </p:sp>
    </p:spTree>
    <p:extLst>
      <p:ext uri="{BB962C8B-B14F-4D97-AF65-F5344CB8AC3E}">
        <p14:creationId xmlns:p14="http://schemas.microsoft.com/office/powerpoint/2010/main" val="14832428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4E2B2-E63A-4519-A0DC-238079B484CB}"/>
              </a:ext>
            </a:extLst>
          </p:cNvPr>
          <p:cNvSpPr>
            <a:spLocks noGrp="1"/>
          </p:cNvSpPr>
          <p:nvPr>
            <p:ph type="title"/>
          </p:nvPr>
        </p:nvSpPr>
        <p:spPr>
          <a:xfrm>
            <a:off x="567613" y="46071"/>
            <a:ext cx="10515600" cy="1325563"/>
          </a:xfrm>
        </p:spPr>
        <p:txBody>
          <a:bodyPr/>
          <a:lstStyle/>
          <a:p>
            <a:r>
              <a:rPr lang="en-US" dirty="0"/>
              <a:t>Step 6:</a:t>
            </a:r>
          </a:p>
        </p:txBody>
      </p:sp>
      <p:sp>
        <p:nvSpPr>
          <p:cNvPr id="3" name="TextBox 2">
            <a:extLst>
              <a:ext uri="{FF2B5EF4-FFF2-40B4-BE49-F238E27FC236}">
                <a16:creationId xmlns:a16="http://schemas.microsoft.com/office/drawing/2014/main" id="{0E09DEE8-1A4E-49E1-91A0-DF004FBF5226}"/>
              </a:ext>
            </a:extLst>
          </p:cNvPr>
          <p:cNvSpPr txBox="1"/>
          <p:nvPr/>
        </p:nvSpPr>
        <p:spPr>
          <a:xfrm>
            <a:off x="1108787" y="1214827"/>
            <a:ext cx="9742715" cy="2923877"/>
          </a:xfrm>
          <a:prstGeom prst="rect">
            <a:avLst/>
          </a:prstGeom>
          <a:noFill/>
        </p:spPr>
        <p:txBody>
          <a:bodyPr wrap="square" rtlCol="0">
            <a:spAutoFit/>
          </a:bodyPr>
          <a:lstStyle/>
          <a:p>
            <a:r>
              <a:rPr lang="en-US" sz="3200" dirty="0"/>
              <a:t>Compare your new filter with the old to ensure that you have the correct size. </a:t>
            </a:r>
          </a:p>
          <a:p>
            <a:endParaRPr lang="en-US" sz="3200" dirty="0"/>
          </a:p>
          <a:p>
            <a:r>
              <a:rPr lang="en-US" sz="3200" dirty="0"/>
              <a:t>Slide the new air filter in the compartment</a:t>
            </a:r>
          </a:p>
          <a:p>
            <a:pPr algn="ctr"/>
            <a:r>
              <a:rPr lang="en-US" sz="3200" dirty="0"/>
              <a:t>	</a:t>
            </a:r>
            <a:r>
              <a:rPr lang="en-US" sz="2400" dirty="0">
                <a:solidFill>
                  <a:schemeClr val="accent6"/>
                </a:solidFill>
              </a:rPr>
              <a:t>*Ensure that when you put it in that it is flush other wise it will not work properly </a:t>
            </a:r>
          </a:p>
        </p:txBody>
      </p:sp>
      <p:pic>
        <p:nvPicPr>
          <p:cNvPr id="5" name="Picture 4">
            <a:extLst>
              <a:ext uri="{FF2B5EF4-FFF2-40B4-BE49-F238E27FC236}">
                <a16:creationId xmlns:a16="http://schemas.microsoft.com/office/drawing/2014/main" id="{1ED3FDA0-064D-4513-B889-E3815A6A65CD}"/>
              </a:ext>
            </a:extLst>
          </p:cNvPr>
          <p:cNvPicPr>
            <a:picLocks noChangeAspect="1"/>
          </p:cNvPicPr>
          <p:nvPr/>
        </p:nvPicPr>
        <p:blipFill>
          <a:blip r:embed="rId2"/>
          <a:stretch>
            <a:fillRect/>
          </a:stretch>
        </p:blipFill>
        <p:spPr>
          <a:xfrm>
            <a:off x="2771192" y="4138704"/>
            <a:ext cx="6316824" cy="2529193"/>
          </a:xfrm>
          <a:prstGeom prst="rect">
            <a:avLst/>
          </a:prstGeom>
        </p:spPr>
      </p:pic>
    </p:spTree>
    <p:extLst>
      <p:ext uri="{BB962C8B-B14F-4D97-AF65-F5344CB8AC3E}">
        <p14:creationId xmlns:p14="http://schemas.microsoft.com/office/powerpoint/2010/main" val="14018400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3DE89-075A-43AD-8D94-ADA608F24D11}"/>
              </a:ext>
            </a:extLst>
          </p:cNvPr>
          <p:cNvSpPr>
            <a:spLocks noGrp="1"/>
          </p:cNvSpPr>
          <p:nvPr>
            <p:ph type="title"/>
          </p:nvPr>
        </p:nvSpPr>
        <p:spPr>
          <a:xfrm>
            <a:off x="838199" y="0"/>
            <a:ext cx="10515600" cy="1325563"/>
          </a:xfrm>
        </p:spPr>
        <p:txBody>
          <a:bodyPr/>
          <a:lstStyle/>
          <a:p>
            <a:r>
              <a:rPr lang="en-US" dirty="0"/>
              <a:t>Step 7:</a:t>
            </a:r>
          </a:p>
        </p:txBody>
      </p:sp>
      <p:sp>
        <p:nvSpPr>
          <p:cNvPr id="3" name="TextBox 2">
            <a:extLst>
              <a:ext uri="{FF2B5EF4-FFF2-40B4-BE49-F238E27FC236}">
                <a16:creationId xmlns:a16="http://schemas.microsoft.com/office/drawing/2014/main" id="{FCD4005D-D6FF-4C4E-B5B2-97BC9C1B9E51}"/>
              </a:ext>
            </a:extLst>
          </p:cNvPr>
          <p:cNvSpPr txBox="1"/>
          <p:nvPr/>
        </p:nvSpPr>
        <p:spPr>
          <a:xfrm>
            <a:off x="1368976" y="1077714"/>
            <a:ext cx="9248775" cy="584775"/>
          </a:xfrm>
          <a:prstGeom prst="rect">
            <a:avLst/>
          </a:prstGeom>
          <a:noFill/>
        </p:spPr>
        <p:txBody>
          <a:bodyPr wrap="square" rtlCol="0">
            <a:spAutoFit/>
          </a:bodyPr>
          <a:lstStyle/>
          <a:p>
            <a:r>
              <a:rPr lang="en-US" sz="3200" dirty="0"/>
              <a:t>Reattach the air intake manifold. </a:t>
            </a:r>
          </a:p>
        </p:txBody>
      </p:sp>
      <p:sp>
        <p:nvSpPr>
          <p:cNvPr id="9" name="TextBox 8">
            <a:extLst>
              <a:ext uri="{FF2B5EF4-FFF2-40B4-BE49-F238E27FC236}">
                <a16:creationId xmlns:a16="http://schemas.microsoft.com/office/drawing/2014/main" id="{649E1606-16F9-436B-AC33-921DF3B16F03}"/>
              </a:ext>
            </a:extLst>
          </p:cNvPr>
          <p:cNvSpPr txBox="1"/>
          <p:nvPr/>
        </p:nvSpPr>
        <p:spPr>
          <a:xfrm>
            <a:off x="2336738" y="1681559"/>
            <a:ext cx="9248775" cy="1569660"/>
          </a:xfrm>
          <a:prstGeom prst="rect">
            <a:avLst/>
          </a:prstGeom>
          <a:noFill/>
        </p:spPr>
        <p:txBody>
          <a:bodyPr wrap="square" rtlCol="0">
            <a:spAutoFit/>
          </a:bodyPr>
          <a:lstStyle/>
          <a:p>
            <a:pPr marL="285750" indent="-285750">
              <a:buFont typeface="Arial" panose="020B0604020202020204" pitchFamily="34" charset="0"/>
              <a:buChar char="•"/>
            </a:pPr>
            <a:r>
              <a:rPr lang="en-US" sz="3200" dirty="0"/>
              <a:t>Place the aligned manifold in place</a:t>
            </a:r>
          </a:p>
          <a:p>
            <a:pPr marL="285750" indent="-285750">
              <a:buFont typeface="Arial" panose="020B0604020202020204" pitchFamily="34" charset="0"/>
              <a:buChar char="•"/>
            </a:pPr>
            <a:r>
              <a:rPr lang="en-US" sz="3200" dirty="0"/>
              <a:t>Put back the 4 bolts back that you took out in step 3.</a:t>
            </a:r>
          </a:p>
          <a:p>
            <a:pPr marL="285750" indent="-285750">
              <a:buFont typeface="Arial" panose="020B0604020202020204" pitchFamily="34" charset="0"/>
              <a:buChar char="•"/>
            </a:pPr>
            <a:r>
              <a:rPr lang="en-US" sz="3200" dirty="0"/>
              <a:t>Use your #3 Screwdriver to snug up the bolts. </a:t>
            </a:r>
          </a:p>
        </p:txBody>
      </p:sp>
      <p:sp>
        <p:nvSpPr>
          <p:cNvPr id="11" name="Rectangle 10">
            <a:extLst>
              <a:ext uri="{FF2B5EF4-FFF2-40B4-BE49-F238E27FC236}">
                <a16:creationId xmlns:a16="http://schemas.microsoft.com/office/drawing/2014/main" id="{726FC69F-9C6B-41F1-9FA3-B64D822DD00F}"/>
              </a:ext>
            </a:extLst>
          </p:cNvPr>
          <p:cNvSpPr/>
          <p:nvPr/>
        </p:nvSpPr>
        <p:spPr>
          <a:xfrm>
            <a:off x="8061240" y="237908"/>
            <a:ext cx="3777752" cy="132556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OR use the 10 mm wrench</a:t>
            </a:r>
          </a:p>
          <a:p>
            <a:pPr algn="ctr"/>
            <a:endParaRPr lang="en-US" dirty="0"/>
          </a:p>
          <a:p>
            <a:pPr algn="ctr"/>
            <a:r>
              <a:rPr lang="en-US" dirty="0"/>
              <a:t>OR use a 10 mm socket with ratchet</a:t>
            </a:r>
          </a:p>
        </p:txBody>
      </p:sp>
      <p:sp>
        <p:nvSpPr>
          <p:cNvPr id="4" name="TextBox 3">
            <a:extLst>
              <a:ext uri="{FF2B5EF4-FFF2-40B4-BE49-F238E27FC236}">
                <a16:creationId xmlns:a16="http://schemas.microsoft.com/office/drawing/2014/main" id="{C1A5012D-A7D6-44B6-B986-DD05C9CD2914}"/>
              </a:ext>
            </a:extLst>
          </p:cNvPr>
          <p:cNvSpPr txBox="1"/>
          <p:nvPr/>
        </p:nvSpPr>
        <p:spPr>
          <a:xfrm>
            <a:off x="1539550" y="3145117"/>
            <a:ext cx="10299442" cy="461665"/>
          </a:xfrm>
          <a:prstGeom prst="rect">
            <a:avLst/>
          </a:prstGeom>
          <a:noFill/>
        </p:spPr>
        <p:txBody>
          <a:bodyPr wrap="square" rtlCol="0">
            <a:spAutoFit/>
          </a:bodyPr>
          <a:lstStyle/>
          <a:p>
            <a:r>
              <a:rPr lang="en-US" sz="2400" dirty="0">
                <a:solidFill>
                  <a:srgbClr val="FF0000"/>
                </a:solidFill>
              </a:rPr>
              <a:t>*DO NOT over tighten or you will strip the threads and need to replace the intake. </a:t>
            </a:r>
          </a:p>
        </p:txBody>
      </p:sp>
      <p:pic>
        <p:nvPicPr>
          <p:cNvPr id="12" name="Picture 11">
            <a:extLst>
              <a:ext uri="{FF2B5EF4-FFF2-40B4-BE49-F238E27FC236}">
                <a16:creationId xmlns:a16="http://schemas.microsoft.com/office/drawing/2014/main" id="{5DE97761-9019-4017-AC41-EEB3C9DCD25B}"/>
              </a:ext>
            </a:extLst>
          </p:cNvPr>
          <p:cNvPicPr>
            <a:picLocks noChangeAspect="1"/>
          </p:cNvPicPr>
          <p:nvPr/>
        </p:nvPicPr>
        <p:blipFill>
          <a:blip r:embed="rId2"/>
          <a:stretch>
            <a:fillRect/>
          </a:stretch>
        </p:blipFill>
        <p:spPr>
          <a:xfrm>
            <a:off x="1136779" y="3686200"/>
            <a:ext cx="4284570" cy="3028292"/>
          </a:xfrm>
          <a:prstGeom prst="rect">
            <a:avLst/>
          </a:prstGeom>
        </p:spPr>
      </p:pic>
      <p:sp>
        <p:nvSpPr>
          <p:cNvPr id="13" name="Arrow: Right 12">
            <a:extLst>
              <a:ext uri="{FF2B5EF4-FFF2-40B4-BE49-F238E27FC236}">
                <a16:creationId xmlns:a16="http://schemas.microsoft.com/office/drawing/2014/main" id="{BF56A983-CF73-497B-A4BE-CAB68369A10F}"/>
              </a:ext>
            </a:extLst>
          </p:cNvPr>
          <p:cNvSpPr/>
          <p:nvPr/>
        </p:nvSpPr>
        <p:spPr>
          <a:xfrm>
            <a:off x="909154" y="5967419"/>
            <a:ext cx="1735494" cy="82578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1</a:t>
            </a:r>
          </a:p>
        </p:txBody>
      </p:sp>
      <p:sp>
        <p:nvSpPr>
          <p:cNvPr id="14" name="Arrow: Right 13">
            <a:extLst>
              <a:ext uri="{FF2B5EF4-FFF2-40B4-BE49-F238E27FC236}">
                <a16:creationId xmlns:a16="http://schemas.microsoft.com/office/drawing/2014/main" id="{5A0A940F-D869-4FDC-AE1C-D303F0F54CA5}"/>
              </a:ext>
            </a:extLst>
          </p:cNvPr>
          <p:cNvSpPr/>
          <p:nvPr/>
        </p:nvSpPr>
        <p:spPr>
          <a:xfrm>
            <a:off x="3489240" y="5070340"/>
            <a:ext cx="1735494" cy="82578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2</a:t>
            </a:r>
          </a:p>
        </p:txBody>
      </p:sp>
      <p:pic>
        <p:nvPicPr>
          <p:cNvPr id="15" name="Picture 14">
            <a:extLst>
              <a:ext uri="{FF2B5EF4-FFF2-40B4-BE49-F238E27FC236}">
                <a16:creationId xmlns:a16="http://schemas.microsoft.com/office/drawing/2014/main" id="{0FC006D8-18F2-4CFF-9BB1-4A9A605F860F}"/>
              </a:ext>
            </a:extLst>
          </p:cNvPr>
          <p:cNvPicPr>
            <a:picLocks noChangeAspect="1"/>
          </p:cNvPicPr>
          <p:nvPr/>
        </p:nvPicPr>
        <p:blipFill rotWithShape="1">
          <a:blip r:embed="rId3"/>
          <a:srcRect l="71236" t="30695" b="19818"/>
          <a:stretch/>
        </p:blipFill>
        <p:spPr>
          <a:xfrm>
            <a:off x="6558934" y="3686200"/>
            <a:ext cx="4058817" cy="3028292"/>
          </a:xfrm>
          <a:prstGeom prst="rect">
            <a:avLst/>
          </a:prstGeom>
        </p:spPr>
      </p:pic>
      <p:sp>
        <p:nvSpPr>
          <p:cNvPr id="16" name="Arrow: Right 15">
            <a:extLst>
              <a:ext uri="{FF2B5EF4-FFF2-40B4-BE49-F238E27FC236}">
                <a16:creationId xmlns:a16="http://schemas.microsoft.com/office/drawing/2014/main" id="{5E355AC7-B6FA-4AA5-BBB4-B5EC4EAEAC1C}"/>
              </a:ext>
            </a:extLst>
          </p:cNvPr>
          <p:cNvSpPr/>
          <p:nvPr/>
        </p:nvSpPr>
        <p:spPr>
          <a:xfrm>
            <a:off x="5421349" y="4449149"/>
            <a:ext cx="1735494" cy="82578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3</a:t>
            </a:r>
          </a:p>
        </p:txBody>
      </p:sp>
      <p:sp>
        <p:nvSpPr>
          <p:cNvPr id="17" name="Arrow: Right 16">
            <a:extLst>
              <a:ext uri="{FF2B5EF4-FFF2-40B4-BE49-F238E27FC236}">
                <a16:creationId xmlns:a16="http://schemas.microsoft.com/office/drawing/2014/main" id="{3709F118-5D4D-4A2E-B295-11F3802BFB78}"/>
              </a:ext>
            </a:extLst>
          </p:cNvPr>
          <p:cNvSpPr/>
          <p:nvPr/>
        </p:nvSpPr>
        <p:spPr>
          <a:xfrm>
            <a:off x="5691187" y="5306142"/>
            <a:ext cx="1735494" cy="82578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4</a:t>
            </a:r>
          </a:p>
        </p:txBody>
      </p:sp>
    </p:spTree>
    <p:extLst>
      <p:ext uri="{BB962C8B-B14F-4D97-AF65-F5344CB8AC3E}">
        <p14:creationId xmlns:p14="http://schemas.microsoft.com/office/powerpoint/2010/main" val="30311533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2179</TotalTime>
  <Words>456</Words>
  <Application>Microsoft Office PowerPoint</Application>
  <PresentationFormat>Widescreen</PresentationFormat>
  <Paragraphs>61</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Change Air Intake Filter 1990 - 1997</vt:lpstr>
      <vt:lpstr>Tools List:</vt:lpstr>
      <vt:lpstr>Step 1:</vt:lpstr>
      <vt:lpstr>Step 2:</vt:lpstr>
      <vt:lpstr>Step 3:</vt:lpstr>
      <vt:lpstr>Step 4:</vt:lpstr>
      <vt:lpstr>Step 5:</vt:lpstr>
      <vt:lpstr>Step 6:</vt:lpstr>
      <vt:lpstr>Step 7:</vt:lpstr>
      <vt:lpstr>Step 8:</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dc:title>
  <dc:creator>Amanda Ramirez</dc:creator>
  <cp:lastModifiedBy>Amanda Ramirez</cp:lastModifiedBy>
  <cp:revision>1</cp:revision>
  <dcterms:created xsi:type="dcterms:W3CDTF">2021-12-10T14:30:24Z</dcterms:created>
  <dcterms:modified xsi:type="dcterms:W3CDTF">2022-01-26T00:34:14Z</dcterms:modified>
</cp:coreProperties>
</file>

<file path=docProps/thumbnail.jpeg>
</file>